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4"/>
  </p:sldMasterIdLst>
  <p:notesMasterIdLst>
    <p:notesMasterId r:id="rId11"/>
  </p:notesMasterIdLst>
  <p:sldIdLst>
    <p:sldId id="289" r:id="rId5"/>
    <p:sldId id="285" r:id="rId6"/>
    <p:sldId id="301" r:id="rId7"/>
    <p:sldId id="303" r:id="rId8"/>
    <p:sldId id="302" r:id="rId9"/>
    <p:sldId id="300" r:id="rId1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8C6F7C-1AEB-73D7-0B59-B8DE629A9FAD}" name="Mads Okking" initials="MO" userId="S::mo@dhv.dk::a8040ae8-6388-4609-b9dd-ca22d3aeb087" providerId="AD"/>
  <p188:author id="{E40845F3-ACE7-AA54-ABBF-764F5B43A713}" name="Morten Frihagen" initials="MF" userId="S::mf@dhv.dk::c6d7f272-8e40-4432-b8ec-d2b324074c2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6048"/>
    <a:srgbClr val="169DC8"/>
    <a:srgbClr val="E4E5E3"/>
    <a:srgbClr val="243E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71" autoAdjust="0"/>
    <p:restoredTop sz="75862" autoAdjust="0"/>
  </p:normalViewPr>
  <p:slideViewPr>
    <p:cSldViewPr snapToGrid="0">
      <p:cViewPr varScale="1">
        <p:scale>
          <a:sx n="84" d="100"/>
          <a:sy n="84" d="100"/>
        </p:scale>
        <p:origin x="1914" y="84"/>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s Okking" userId="a8040ae8-6388-4609-b9dd-ca22d3aeb087" providerId="ADAL" clId="{3C4A5111-74D3-4CAD-AF29-C1B030ACA55E}"/>
    <pc:docChg chg="modSld">
      <pc:chgData name="Mads Okking" userId="a8040ae8-6388-4609-b9dd-ca22d3aeb087" providerId="ADAL" clId="{3C4A5111-74D3-4CAD-AF29-C1B030ACA55E}" dt="2023-12-07T10:52:08.981" v="9" actId="113"/>
      <pc:docMkLst>
        <pc:docMk/>
      </pc:docMkLst>
      <pc:sldChg chg="modSp mod">
        <pc:chgData name="Mads Okking" userId="a8040ae8-6388-4609-b9dd-ca22d3aeb087" providerId="ADAL" clId="{3C4A5111-74D3-4CAD-AF29-C1B030ACA55E}" dt="2023-12-07T10:52:08.981" v="9" actId="113"/>
        <pc:sldMkLst>
          <pc:docMk/>
          <pc:sldMk cId="2532701180" sldId="285"/>
        </pc:sldMkLst>
        <pc:spChg chg="mod">
          <ac:chgData name="Mads Okking" userId="a8040ae8-6388-4609-b9dd-ca22d3aeb087" providerId="ADAL" clId="{3C4A5111-74D3-4CAD-AF29-C1B030ACA55E}" dt="2023-12-07T10:52:08.981" v="9" actId="113"/>
          <ac:spMkLst>
            <pc:docMk/>
            <pc:sldMk cId="2532701180" sldId="285"/>
            <ac:spMk id="5" creationId="{15FF6E32-7560-207E-2913-190BBD98A354}"/>
          </ac:spMkLst>
        </pc:spChg>
      </pc:sldChg>
      <pc:sldChg chg="modSp mod">
        <pc:chgData name="Mads Okking" userId="a8040ae8-6388-4609-b9dd-ca22d3aeb087" providerId="ADAL" clId="{3C4A5111-74D3-4CAD-AF29-C1B030ACA55E}" dt="2023-12-07T10:51:19.951" v="0" actId="1076"/>
        <pc:sldMkLst>
          <pc:docMk/>
          <pc:sldMk cId="334949504" sldId="301"/>
        </pc:sldMkLst>
        <pc:picChg chg="mod">
          <ac:chgData name="Mads Okking" userId="a8040ae8-6388-4609-b9dd-ca22d3aeb087" providerId="ADAL" clId="{3C4A5111-74D3-4CAD-AF29-C1B030ACA55E}" dt="2023-12-07T10:51:19.951" v="0" actId="1076"/>
          <ac:picMkLst>
            <pc:docMk/>
            <pc:sldMk cId="334949504" sldId="301"/>
            <ac:picMk id="3" creationId="{898EA4A4-D5EC-468A-4264-3581CAFDD194}"/>
          </ac:picMkLst>
        </pc:picChg>
      </pc:sldChg>
    </pc:docChg>
  </pc:docChgLst>
  <pc:docChgLst>
    <pc:chgData name="Morten Frihagen" userId="c6d7f272-8e40-4432-b8ec-d2b324074c2d" providerId="ADAL" clId="{45EC312B-617A-4CF9-8523-97818EA85786}"/>
    <pc:docChg chg="undo custSel modSld">
      <pc:chgData name="Morten Frihagen" userId="c6d7f272-8e40-4432-b8ec-d2b324074c2d" providerId="ADAL" clId="{45EC312B-617A-4CF9-8523-97818EA85786}" dt="2023-11-07T13:13:08.727" v="237" actId="20577"/>
      <pc:docMkLst>
        <pc:docMk/>
      </pc:docMkLst>
      <pc:sldChg chg="modSp mod modNotesTx">
        <pc:chgData name="Morten Frihagen" userId="c6d7f272-8e40-4432-b8ec-d2b324074c2d" providerId="ADAL" clId="{45EC312B-617A-4CF9-8523-97818EA85786}" dt="2023-11-07T13:09:53.605" v="48" actId="20577"/>
        <pc:sldMkLst>
          <pc:docMk/>
          <pc:sldMk cId="2532701180" sldId="285"/>
        </pc:sldMkLst>
        <pc:spChg chg="mod">
          <ac:chgData name="Morten Frihagen" userId="c6d7f272-8e40-4432-b8ec-d2b324074c2d" providerId="ADAL" clId="{45EC312B-617A-4CF9-8523-97818EA85786}" dt="2023-11-07T13:04:10.016" v="33" actId="20577"/>
          <ac:spMkLst>
            <pc:docMk/>
            <pc:sldMk cId="2532701180" sldId="285"/>
            <ac:spMk id="5" creationId="{15FF6E32-7560-207E-2913-190BBD98A354}"/>
          </ac:spMkLst>
        </pc:spChg>
        <pc:spChg chg="mod">
          <ac:chgData name="Morten Frihagen" userId="c6d7f272-8e40-4432-b8ec-d2b324074c2d" providerId="ADAL" clId="{45EC312B-617A-4CF9-8523-97818EA85786}" dt="2023-11-07T13:01:56.315" v="13" actId="13926"/>
          <ac:spMkLst>
            <pc:docMk/>
            <pc:sldMk cId="2532701180" sldId="285"/>
            <ac:spMk id="10" creationId="{C49AD952-212A-108F-A711-DFE3B40A2C90}"/>
          </ac:spMkLst>
        </pc:spChg>
      </pc:sldChg>
      <pc:sldChg chg="modSp mod modNotesTx">
        <pc:chgData name="Morten Frihagen" userId="c6d7f272-8e40-4432-b8ec-d2b324074c2d" providerId="ADAL" clId="{45EC312B-617A-4CF9-8523-97818EA85786}" dt="2023-11-07T13:10:49.549" v="55" actId="6549"/>
        <pc:sldMkLst>
          <pc:docMk/>
          <pc:sldMk cId="334949504" sldId="301"/>
        </pc:sldMkLst>
        <pc:spChg chg="mod">
          <ac:chgData name="Morten Frihagen" userId="c6d7f272-8e40-4432-b8ec-d2b324074c2d" providerId="ADAL" clId="{45EC312B-617A-4CF9-8523-97818EA85786}" dt="2023-11-07T13:04:40.721" v="40" actId="13926"/>
          <ac:spMkLst>
            <pc:docMk/>
            <pc:sldMk cId="334949504" sldId="301"/>
            <ac:spMk id="6" creationId="{04B593A1-AFC4-4CFA-BDAD-8C8BF95B8370}"/>
          </ac:spMkLst>
        </pc:spChg>
      </pc:sldChg>
      <pc:sldChg chg="addSp modSp mod modCm modNotesTx">
        <pc:chgData name="Morten Frihagen" userId="c6d7f272-8e40-4432-b8ec-d2b324074c2d" providerId="ADAL" clId="{45EC312B-617A-4CF9-8523-97818EA85786}" dt="2023-11-07T13:13:08.727" v="237" actId="20577"/>
        <pc:sldMkLst>
          <pc:docMk/>
          <pc:sldMk cId="1278753499" sldId="303"/>
        </pc:sldMkLst>
        <pc:spChg chg="add mod">
          <ac:chgData name="Morten Frihagen" userId="c6d7f272-8e40-4432-b8ec-d2b324074c2d" providerId="ADAL" clId="{45EC312B-617A-4CF9-8523-97818EA85786}" dt="2023-11-07T13:12:57.305" v="208" actId="20577"/>
          <ac:spMkLst>
            <pc:docMk/>
            <pc:sldMk cId="1278753499" sldId="303"/>
            <ac:spMk id="2" creationId="{158EC653-458D-E0EA-6C6B-2789174FFF3E}"/>
          </ac:spMkLst>
        </pc:spChg>
        <pc:extLst>
          <p:ext xmlns:p="http://schemas.openxmlformats.org/presentationml/2006/main" uri="{D6D511B9-2390-475A-947B-AFAB55BFBCF1}">
            <pc226:cmChg xmlns:pc226="http://schemas.microsoft.com/office/powerpoint/2022/06/main/command" chg="">
              <pc226:chgData name="Morten Frihagen" userId="c6d7f272-8e40-4432-b8ec-d2b324074c2d" providerId="ADAL" clId="{45EC312B-617A-4CF9-8523-97818EA85786}" dt="2023-11-07T13:03:29.178" v="14"/>
              <pc2:cmMkLst xmlns:pc2="http://schemas.microsoft.com/office/powerpoint/2019/9/main/command">
                <pc:docMk/>
                <pc:sldMk cId="1278753499" sldId="303"/>
                <pc2:cmMk id="{DAD4545A-4AFB-4F80-BB19-CB1A2AE8737B}"/>
              </pc2:cmMkLst>
              <pc226:cmRplyChg chg="add">
                <pc226:chgData name="Morten Frihagen" userId="c6d7f272-8e40-4432-b8ec-d2b324074c2d" providerId="ADAL" clId="{45EC312B-617A-4CF9-8523-97818EA85786}" dt="2023-11-07T13:03:29.178" v="14"/>
                <pc2:cmRplyMkLst xmlns:pc2="http://schemas.microsoft.com/office/powerpoint/2019/9/main/command">
                  <pc:docMk/>
                  <pc:sldMk cId="1278753499" sldId="303"/>
                  <pc2:cmMk id="{DAD4545A-4AFB-4F80-BB19-CB1A2AE8737B}"/>
                  <pc2:cmRplyMk id="{5C80A6BC-5193-4A4E-BC88-6B280B72C725}"/>
                </pc2:cmRplyMkLst>
              </pc226:cmRplyChg>
            </pc226:cmChg>
          </p:ext>
        </pc:extLst>
      </pc:sldChg>
    </pc:docChg>
  </pc:docChgLst>
  <pc:docChgLst>
    <pc:chgData name="Mads Okking" userId="a8040ae8-6388-4609-b9dd-ca22d3aeb087" providerId="ADAL" clId="{4DDFC2EE-0F38-4E4C-8542-0C8AA6870F01}"/>
    <pc:docChg chg="undo redo custSel modSld">
      <pc:chgData name="Mads Okking" userId="a8040ae8-6388-4609-b9dd-ca22d3aeb087" providerId="ADAL" clId="{4DDFC2EE-0F38-4E4C-8542-0C8AA6870F01}" dt="2023-11-07T14:33:20.494" v="740"/>
      <pc:docMkLst>
        <pc:docMk/>
      </pc:docMkLst>
      <pc:sldChg chg="modSp mod modNotesTx">
        <pc:chgData name="Mads Okking" userId="a8040ae8-6388-4609-b9dd-ca22d3aeb087" providerId="ADAL" clId="{4DDFC2EE-0F38-4E4C-8542-0C8AA6870F01}" dt="2023-11-07T14:32:52.139" v="737" actId="13926"/>
        <pc:sldMkLst>
          <pc:docMk/>
          <pc:sldMk cId="2532701180" sldId="285"/>
        </pc:sldMkLst>
        <pc:spChg chg="mod">
          <ac:chgData name="Mads Okking" userId="a8040ae8-6388-4609-b9dd-ca22d3aeb087" providerId="ADAL" clId="{4DDFC2EE-0F38-4E4C-8542-0C8AA6870F01}" dt="2023-11-07T14:32:52.139" v="737" actId="13926"/>
          <ac:spMkLst>
            <pc:docMk/>
            <pc:sldMk cId="2532701180" sldId="285"/>
            <ac:spMk id="5" creationId="{15FF6E32-7560-207E-2913-190BBD98A354}"/>
          </ac:spMkLst>
        </pc:spChg>
        <pc:spChg chg="mod">
          <ac:chgData name="Mads Okking" userId="a8040ae8-6388-4609-b9dd-ca22d3aeb087" providerId="ADAL" clId="{4DDFC2EE-0F38-4E4C-8542-0C8AA6870F01}" dt="2023-11-07T14:32:43.133" v="736" actId="13926"/>
          <ac:spMkLst>
            <pc:docMk/>
            <pc:sldMk cId="2532701180" sldId="285"/>
            <ac:spMk id="10" creationId="{C49AD952-212A-108F-A711-DFE3B40A2C90}"/>
          </ac:spMkLst>
        </pc:spChg>
      </pc:sldChg>
      <pc:sldChg chg="addCm modNotesTx">
        <pc:chgData name="Mads Okking" userId="a8040ae8-6388-4609-b9dd-ca22d3aeb087" providerId="ADAL" clId="{4DDFC2EE-0F38-4E4C-8542-0C8AA6870F01}" dt="2023-11-07T11:41:50.372" v="697" actId="20577"/>
        <pc:sldMkLst>
          <pc:docMk/>
          <pc:sldMk cId="3550010487" sldId="289"/>
        </pc:sldMkLst>
        <pc:extLst>
          <p:ext xmlns:p="http://schemas.openxmlformats.org/presentationml/2006/main" uri="{D6D511B9-2390-475A-947B-AFAB55BFBCF1}">
            <pc226:cmChg xmlns:pc226="http://schemas.microsoft.com/office/powerpoint/2022/06/main/command" chg="add">
              <pc226:chgData name="Mads Okking" userId="a8040ae8-6388-4609-b9dd-ca22d3aeb087" providerId="ADAL" clId="{4DDFC2EE-0F38-4E4C-8542-0C8AA6870F01}" dt="2023-11-07T10:49:06.486" v="0"/>
              <pc2:cmMkLst xmlns:pc2="http://schemas.microsoft.com/office/powerpoint/2019/9/main/command">
                <pc:docMk/>
                <pc:sldMk cId="3550010487" sldId="289"/>
                <pc2:cmMk id="{C64B4FD7-2144-477D-9781-CA8FEEFD2C81}"/>
              </pc2:cmMkLst>
            </pc226:cmChg>
          </p:ext>
        </pc:extLst>
      </pc:sldChg>
      <pc:sldChg chg="addCm delCm">
        <pc:chgData name="Mads Okking" userId="a8040ae8-6388-4609-b9dd-ca22d3aeb087" providerId="ADAL" clId="{4DDFC2EE-0F38-4E4C-8542-0C8AA6870F01}" dt="2023-11-07T14:33:20.494" v="740"/>
        <pc:sldMkLst>
          <pc:docMk/>
          <pc:sldMk cId="2139205021" sldId="300"/>
        </pc:sldMkLst>
        <pc:extLst>
          <p:ext xmlns:p="http://schemas.openxmlformats.org/presentationml/2006/main" uri="{D6D511B9-2390-475A-947B-AFAB55BFBCF1}">
            <pc226:cmChg xmlns:pc226="http://schemas.microsoft.com/office/powerpoint/2022/06/main/command" chg="add del">
              <pc226:chgData name="Mads Okking" userId="a8040ae8-6388-4609-b9dd-ca22d3aeb087" providerId="ADAL" clId="{4DDFC2EE-0F38-4E4C-8542-0C8AA6870F01}" dt="2023-11-07T14:33:20.494" v="740"/>
              <pc2:cmMkLst xmlns:pc2="http://schemas.microsoft.com/office/powerpoint/2019/9/main/command">
                <pc:docMk/>
                <pc:sldMk cId="2139205021" sldId="300"/>
                <pc2:cmMk id="{74D3080E-F0CC-4CC1-BBBD-0BF54CCCA48D}"/>
              </pc2:cmMkLst>
            </pc226:cmChg>
          </p:ext>
        </pc:extLst>
      </pc:sldChg>
      <pc:sldChg chg="addSp modSp mod modNotesTx">
        <pc:chgData name="Mads Okking" userId="a8040ae8-6388-4609-b9dd-ca22d3aeb087" providerId="ADAL" clId="{4DDFC2EE-0F38-4E4C-8542-0C8AA6870F01}" dt="2023-11-07T14:33:06.874" v="739" actId="13926"/>
        <pc:sldMkLst>
          <pc:docMk/>
          <pc:sldMk cId="334949504" sldId="301"/>
        </pc:sldMkLst>
        <pc:spChg chg="mod">
          <ac:chgData name="Mads Okking" userId="a8040ae8-6388-4609-b9dd-ca22d3aeb087" providerId="ADAL" clId="{4DDFC2EE-0F38-4E4C-8542-0C8AA6870F01}" dt="2023-11-07T14:32:59.721" v="738" actId="13926"/>
          <ac:spMkLst>
            <pc:docMk/>
            <pc:sldMk cId="334949504" sldId="301"/>
            <ac:spMk id="6" creationId="{04B593A1-AFC4-4CFA-BDAD-8C8BF95B8370}"/>
          </ac:spMkLst>
        </pc:spChg>
        <pc:spChg chg="mod">
          <ac:chgData name="Mads Okking" userId="a8040ae8-6388-4609-b9dd-ca22d3aeb087" providerId="ADAL" clId="{4DDFC2EE-0F38-4E4C-8542-0C8AA6870F01}" dt="2023-11-07T14:33:06.874" v="739" actId="13926"/>
          <ac:spMkLst>
            <pc:docMk/>
            <pc:sldMk cId="334949504" sldId="301"/>
            <ac:spMk id="11" creationId="{905CC1CE-83F6-B1A0-E329-C6453FF6549E}"/>
          </ac:spMkLst>
        </pc:spChg>
        <pc:picChg chg="add mod">
          <ac:chgData name="Mads Okking" userId="a8040ae8-6388-4609-b9dd-ca22d3aeb087" providerId="ADAL" clId="{4DDFC2EE-0F38-4E4C-8542-0C8AA6870F01}" dt="2023-11-07T12:57:49.519" v="735" actId="1076"/>
          <ac:picMkLst>
            <pc:docMk/>
            <pc:sldMk cId="334949504" sldId="301"/>
            <ac:picMk id="3" creationId="{898EA4A4-D5EC-468A-4264-3581CAFDD194}"/>
          </ac:picMkLst>
        </pc:picChg>
      </pc:sldChg>
      <pc:sldChg chg="modNotesTx">
        <pc:chgData name="Mads Okking" userId="a8040ae8-6388-4609-b9dd-ca22d3aeb087" providerId="ADAL" clId="{4DDFC2EE-0F38-4E4C-8542-0C8AA6870F01}" dt="2023-11-07T11:43:52.212" v="732" actId="20577"/>
        <pc:sldMkLst>
          <pc:docMk/>
          <pc:sldMk cId="3940694708" sldId="302"/>
        </pc:sldMkLst>
      </pc:sldChg>
      <pc:sldChg chg="addCm modCm modNotesTx">
        <pc:chgData name="Mads Okking" userId="a8040ae8-6388-4609-b9dd-ca22d3aeb087" providerId="ADAL" clId="{4DDFC2EE-0F38-4E4C-8542-0C8AA6870F01}" dt="2023-11-07T12:57:09.163" v="733"/>
        <pc:sldMkLst>
          <pc:docMk/>
          <pc:sldMk cId="1278753499" sldId="303"/>
        </pc:sldMkLst>
        <pc:extLst>
          <p:ext xmlns:p="http://schemas.openxmlformats.org/presentationml/2006/main" uri="{D6D511B9-2390-475A-947B-AFAB55BFBCF1}">
            <pc226:cmChg xmlns:pc226="http://schemas.microsoft.com/office/powerpoint/2022/06/main/command" chg="add mod">
              <pc226:chgData name="Mads Okking" userId="a8040ae8-6388-4609-b9dd-ca22d3aeb087" providerId="ADAL" clId="{4DDFC2EE-0F38-4E4C-8542-0C8AA6870F01}" dt="2023-11-07T12:57:09.163" v="733"/>
              <pc2:cmMkLst xmlns:pc2="http://schemas.microsoft.com/office/powerpoint/2019/9/main/command">
                <pc:docMk/>
                <pc:sldMk cId="1278753499" sldId="303"/>
                <pc2:cmMk id="{DAD4545A-4AFB-4F80-BB19-CB1A2AE8737B}"/>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1653C0E-DE10-45EA-BD93-73B65A4F9A21}" type="datetimeFigureOut">
              <a:rPr lang="da-DK" smtClean="0"/>
              <a:t>07-12-2023</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3F1E81D-033F-4D1B-AEC9-BE781BFA76B5}" type="slidenum">
              <a:rPr lang="da-DK" smtClean="0"/>
              <a:t>‹nr.›</a:t>
            </a:fld>
            <a:endParaRPr lang="da-DK"/>
          </a:p>
        </p:txBody>
      </p:sp>
    </p:spTree>
    <p:extLst>
      <p:ext uri="{BB962C8B-B14F-4D97-AF65-F5344CB8AC3E}">
        <p14:creationId xmlns:p14="http://schemas.microsoft.com/office/powerpoint/2010/main" val="3066286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Ideen med Kort &amp; Godt er, at prøve at ændre mindsettet hos håndværkerne. Og vi ved, at det er bedst at starte så tidligt, som muligt, med at oparbejde gode vaner. Vi ved alle, at jo ældre man bliver, desto sværere er det at ændre sine vaner. </a:t>
            </a:r>
          </a:p>
          <a:p>
            <a:endParaRPr lang="da-DK" dirty="0"/>
          </a:p>
          <a:p>
            <a:r>
              <a:rPr lang="da-DK" dirty="0"/>
              <a:t>Det vil være en klar fordel at se vejledningsvideoen om ”Kort &amp; Godt Huset” inden man begynder spillet, men det er </a:t>
            </a:r>
            <a:r>
              <a:rPr lang="da-DK" sz="1600" b="1" i="1" u="sng" dirty="0"/>
              <a:t>ikke!</a:t>
            </a:r>
            <a:r>
              <a:rPr lang="da-DK" dirty="0"/>
              <a:t> én som eleverne skal se på forhånd.</a:t>
            </a:r>
          </a:p>
          <a:p>
            <a:endParaRPr lang="da-DK" dirty="0"/>
          </a:p>
          <a:p>
            <a:r>
              <a:rPr lang="da-DK" dirty="0"/>
              <a:t>Der skal tages tid på opgaven, så her kan 2 elever aktiveres til at hjælpe med tidtagning.</a:t>
            </a:r>
          </a:p>
          <a:p>
            <a:r>
              <a:rPr lang="da-DK" dirty="0"/>
              <a:t>Alle tider noteres med – som helst skulle blive hurtigere og hurtigere mellem hver runde.</a:t>
            </a:r>
          </a:p>
          <a:p>
            <a:r>
              <a:rPr lang="da-DK" dirty="0"/>
              <a:t>Der skal vælges 3 elever som sammen skal udføre selve opgaven.</a:t>
            </a:r>
          </a:p>
          <a:p>
            <a:endParaRPr lang="da-DK" dirty="0"/>
          </a:p>
        </p:txBody>
      </p:sp>
      <p:sp>
        <p:nvSpPr>
          <p:cNvPr id="4" name="Pladsholder til slidenummer 3"/>
          <p:cNvSpPr>
            <a:spLocks noGrp="1"/>
          </p:cNvSpPr>
          <p:nvPr>
            <p:ph type="sldNum" sz="quarter" idx="5"/>
          </p:nvPr>
        </p:nvSpPr>
        <p:spPr/>
        <p:txBody>
          <a:bodyPr/>
          <a:lstStyle/>
          <a:p>
            <a:fld id="{33F1E81D-033F-4D1B-AEC9-BE781BFA76B5}" type="slidenum">
              <a:rPr lang="da-DK" smtClean="0"/>
              <a:t>1</a:t>
            </a:fld>
            <a:endParaRPr lang="da-DK"/>
          </a:p>
        </p:txBody>
      </p:sp>
    </p:spTree>
    <p:extLst>
      <p:ext uri="{BB962C8B-B14F-4D97-AF65-F5344CB8AC3E}">
        <p14:creationId xmlns:p14="http://schemas.microsoft.com/office/powerpoint/2010/main" val="2847673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u="none" dirty="0"/>
              <a:t>Målet er at spille kortene så hurtigt som muligt og således at opføre en 13-etagers bygning. Udfordringen er manglende kommunikation og planlægning.</a:t>
            </a:r>
          </a:p>
          <a:p>
            <a:endParaRPr lang="da-DK" b="0" u="none" dirty="0"/>
          </a:p>
          <a:p>
            <a:r>
              <a:rPr lang="da-DK" b="0" u="none" dirty="0"/>
              <a:t>De tre spillere repræsenterer tre entreprenører, der hver især er ansvarlige for forskellige byggeaktiviteter: OPSTART, BYG, og FINISH.</a:t>
            </a:r>
          </a:p>
          <a:p>
            <a:endParaRPr lang="da-DK" b="0" u="none" dirty="0"/>
          </a:p>
          <a:p>
            <a:r>
              <a:rPr lang="da-DK" b="0" u="none" dirty="0"/>
              <a:t>Ligesom i byggeriet er der en logisk arbejdssekvens påkrævet. </a:t>
            </a:r>
            <a:br>
              <a:rPr lang="da-DK" b="0" u="none" dirty="0"/>
            </a:br>
            <a:endParaRPr lang="da-DK" b="0" u="none" dirty="0"/>
          </a:p>
          <a:p>
            <a:r>
              <a:rPr lang="da-DK" b="0" u="none" dirty="0"/>
              <a:t>De nederste etager skal bygges før de øverste etager. OPSTART skal gå forud for BYG, og BYG skal gå forud for FINISH. </a:t>
            </a:r>
            <a:br>
              <a:rPr lang="da-DK" b="0" u="none" dirty="0"/>
            </a:br>
            <a:endParaRPr lang="da-DK" b="0" u="none" dirty="0"/>
          </a:p>
          <a:p>
            <a:r>
              <a:rPr lang="da-DK" b="0" u="none" dirty="0"/>
              <a:t>Spillet er færdigt, når FINISH-entreprenøren spiller det sidste kort (HJERTER KONGE), der repræsenterer færdiggørelsen af ​​det afsluttende arbejde på 13. sal. </a:t>
            </a:r>
            <a:br>
              <a:rPr lang="da-DK" b="0" u="none" dirty="0"/>
            </a:br>
            <a:endParaRPr lang="da-DK" b="0" u="none" dirty="0"/>
          </a:p>
          <a:p>
            <a:r>
              <a:rPr lang="da-DK" b="0" u="none" dirty="0"/>
              <a:t>Hver etage i bygningen, visualiseret af en række kort, er repræsenteret ved ansigtskortets værdi, f.eks. es = første sal, 2 = anden sal, og så videre, med kongen = 13. </a:t>
            </a:r>
          </a:p>
          <a:p>
            <a:endParaRPr lang="da-DK" b="1" u="none" dirty="0"/>
          </a:p>
        </p:txBody>
      </p:sp>
      <p:sp>
        <p:nvSpPr>
          <p:cNvPr id="4" name="Pladsholder til slidenummer 3"/>
          <p:cNvSpPr>
            <a:spLocks noGrp="1"/>
          </p:cNvSpPr>
          <p:nvPr>
            <p:ph type="sldNum" sz="quarter" idx="5"/>
          </p:nvPr>
        </p:nvSpPr>
        <p:spPr/>
        <p:txBody>
          <a:bodyPr/>
          <a:lstStyle/>
          <a:p>
            <a:fld id="{33F1E81D-033F-4D1B-AEC9-BE781BFA76B5}" type="slidenum">
              <a:rPr lang="da-DK" smtClean="0"/>
              <a:t>2</a:t>
            </a:fld>
            <a:endParaRPr lang="da-DK"/>
          </a:p>
        </p:txBody>
      </p:sp>
    </p:spTree>
    <p:extLst>
      <p:ext uri="{BB962C8B-B14F-4D97-AF65-F5344CB8AC3E}">
        <p14:creationId xmlns:p14="http://schemas.microsoft.com/office/powerpoint/2010/main" val="1751005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t>
            </a:r>
            <a:r>
              <a:rPr lang="da-DK" dirty="0" err="1"/>
              <a:t>Kort&amp;Godt</a:t>
            </a:r>
            <a:r>
              <a:rPr lang="da-DK" dirty="0"/>
              <a:t> Huset" præsenterer 6. runder af gameplay og skrider frem fra et ”</a:t>
            </a:r>
            <a:r>
              <a:rPr lang="da-DK" dirty="0" err="1"/>
              <a:t>worst-casescenario</a:t>
            </a:r>
            <a:r>
              <a:rPr lang="da-DK" dirty="0"/>
              <a:t>” til en optimeret og hurtig proces. </a:t>
            </a:r>
          </a:p>
          <a:p>
            <a:endParaRPr lang="da-DK" dirty="0"/>
          </a:p>
          <a:p>
            <a:r>
              <a:rPr lang="da-DK" dirty="0"/>
              <a:t>Målet er at spille kortene så hurtigt som muligt og således at opføre en 13-etagers bygning. </a:t>
            </a:r>
          </a:p>
          <a:p>
            <a:endParaRPr lang="da-DK" dirty="0"/>
          </a:p>
          <a:p>
            <a:r>
              <a:rPr lang="da-DK" dirty="0"/>
              <a:t>De tre spillere repræsenterer tre entreprenører, der hver især er ansvarlige for forskellige byggeaktiviteter: OPSTART, BYG, og FINISH.</a:t>
            </a:r>
          </a:p>
          <a:p>
            <a:endParaRPr lang="da-DK" dirty="0"/>
          </a:p>
          <a:p>
            <a:r>
              <a:rPr lang="da-DK" dirty="0"/>
              <a:t>Ligesom i byggeriet er der en logisk arbejdssekvens påkrævet. De nederste etager skal bygges før de øverste etager. OPSTART skal gå forud for BYG, og BYG skal gå forud for FINISH. Spillet er færdigt, når FINISH-entreprenøren spiller det sidste kort (HJERTER KONGE), der repræsenterer færdiggørelsen af ​​det afsluttende arbejde på 13. sal. Hver etage i bygningen, visualiseret af en række kort, er repræsenteret ved ansigt kortets værdi, f.eks. es = første sal, 2 = anden sal, og så videre, med kongen = 13. </a:t>
            </a:r>
          </a:p>
          <a:p>
            <a:endParaRPr lang="da-DK" dirty="0"/>
          </a:p>
          <a:p>
            <a:r>
              <a:rPr lang="da-DK" dirty="0"/>
              <a:t>Simuleringen bruger et standardsæt spillekort med 52 kort, adskilt som følger: Deltager 1 OPSTART entreprenør (klør); deltager 2 BYG entreprenør (ruder); deltager 3 FINISH entreprenør (hjerter); spar betragtes som spild eller ikke-værdiskabende aktiviteter, men skal være med til og med 3. runde.</a:t>
            </a:r>
          </a:p>
          <a:p>
            <a:endParaRPr lang="da-DK" dirty="0"/>
          </a:p>
          <a:p>
            <a:r>
              <a:rPr lang="da-DK" dirty="0"/>
              <a:t>Efter hver runde for deltagerne gradvis lov til mere og mere samarbejde og får bedre og bedre rammer. I første runde må deltagerne ikke engang tale sammen!. I 2. runde må de godt tale med hinanden, i 3. runde må de tale sammen og sorterer deres egne kort inden de lægge dem ned i rækkefølge, i 4. runde fjerne man spildet (spar) og i 5. runde må de også hjælpe hinanden. I 6 runde ligger kortene i hver deres kulører i den rigtige rækkefølge  med bagsiden op ad; Es ligger øverst, 2, 3…. Osv. – det gælder nu bare om at deltagerne hurtigst vender kortene og lægger dem på række – stadig i rækkefølge fra Es til konge og stadig først OPSTART, så BYG og så FINISH.</a:t>
            </a:r>
          </a:p>
          <a:p>
            <a:endParaRPr lang="da-DK" dirty="0"/>
          </a:p>
          <a:p>
            <a:endParaRPr lang="da-DK" dirty="0"/>
          </a:p>
        </p:txBody>
      </p:sp>
      <p:sp>
        <p:nvSpPr>
          <p:cNvPr id="4" name="Pladsholder til slidenummer 3"/>
          <p:cNvSpPr>
            <a:spLocks noGrp="1"/>
          </p:cNvSpPr>
          <p:nvPr>
            <p:ph type="sldNum" sz="quarter" idx="5"/>
          </p:nvPr>
        </p:nvSpPr>
        <p:spPr/>
        <p:txBody>
          <a:bodyPr/>
          <a:lstStyle/>
          <a:p>
            <a:fld id="{33F1E81D-033F-4D1B-AEC9-BE781BFA76B5}" type="slidenum">
              <a:rPr lang="da-DK" smtClean="0"/>
              <a:t>3</a:t>
            </a:fld>
            <a:endParaRPr lang="da-DK"/>
          </a:p>
        </p:txBody>
      </p:sp>
    </p:spTree>
    <p:extLst>
      <p:ext uri="{BB962C8B-B14F-4D97-AF65-F5344CB8AC3E}">
        <p14:creationId xmlns:p14="http://schemas.microsoft.com/office/powerpoint/2010/main" val="335932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Spilleplade kan også downloades på Dansk Håndværks hjemmeside www.dhv.dk.</a:t>
            </a:r>
          </a:p>
        </p:txBody>
      </p:sp>
      <p:sp>
        <p:nvSpPr>
          <p:cNvPr id="4" name="Pladsholder til slidenummer 3"/>
          <p:cNvSpPr>
            <a:spLocks noGrp="1"/>
          </p:cNvSpPr>
          <p:nvPr>
            <p:ph type="sldNum" sz="quarter" idx="5"/>
          </p:nvPr>
        </p:nvSpPr>
        <p:spPr/>
        <p:txBody>
          <a:bodyPr/>
          <a:lstStyle/>
          <a:p>
            <a:fld id="{33F1E81D-033F-4D1B-AEC9-BE781BFA76B5}" type="slidenum">
              <a:rPr lang="da-DK" smtClean="0"/>
              <a:t>4</a:t>
            </a:fld>
            <a:endParaRPr lang="da-DK"/>
          </a:p>
        </p:txBody>
      </p:sp>
    </p:spTree>
    <p:extLst>
      <p:ext uri="{BB962C8B-B14F-4D97-AF65-F5344CB8AC3E}">
        <p14:creationId xmlns:p14="http://schemas.microsoft.com/office/powerpoint/2010/main" val="1322941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Simuleringen bruger et standardsæt spillekort med 52 kort, adskilt som følger: Deltager 1 OPSTART entreprenør (klør); deltager 2 BYG entreprenør (ruder); deltager 3 FINISH entreprenør (hjerter); spar betragtes som spild eller ikke-værdiskabende aktiviteter, men skal være med til og med 3. runde.</a:t>
            </a:r>
          </a:p>
          <a:p>
            <a:endParaRPr lang="da-DK" dirty="0"/>
          </a:p>
          <a:p>
            <a:r>
              <a:rPr lang="da-DK" dirty="0"/>
              <a:t>Efter hver runde for deltagerne gradvis lov til mere og mere samarbejde og får bedre og bedre rammer. I første runde må deltagerne ikke engang tale sammen!. </a:t>
            </a:r>
            <a:br>
              <a:rPr lang="da-DK" dirty="0"/>
            </a:br>
            <a:r>
              <a:rPr lang="da-DK" dirty="0"/>
              <a:t>I 2. runde må de godt tale med hinanden, i 3. runde må de tale sammen og sorterer deres egne kort inden de lægge dem ned i rækkefølge, i 4. runde fjerne man spildet (spar) og i 5. runde må de også hjælpe hinanden. I 6 runde ligger kortene i hver deres kulører i den rigtige rækkefølge  med bagsiden op ad; Es ligger øverst, 2, 3…. Osv. – det gælder nu bare om at deltagerne hurtigst vender kortene og lægger dem på række – stadig i rækkefølge fra Es til konge og stadig først OPSTART, så BYG og så FINISH.</a:t>
            </a:r>
          </a:p>
          <a:p>
            <a:endParaRPr lang="da-DK" dirty="0"/>
          </a:p>
          <a:p>
            <a:endParaRPr lang="da-DK" dirty="0"/>
          </a:p>
        </p:txBody>
      </p:sp>
      <p:sp>
        <p:nvSpPr>
          <p:cNvPr id="4" name="Pladsholder til slidenummer 3"/>
          <p:cNvSpPr>
            <a:spLocks noGrp="1"/>
          </p:cNvSpPr>
          <p:nvPr>
            <p:ph type="sldNum" sz="quarter" idx="5"/>
          </p:nvPr>
        </p:nvSpPr>
        <p:spPr/>
        <p:txBody>
          <a:bodyPr/>
          <a:lstStyle/>
          <a:p>
            <a:fld id="{33F1E81D-033F-4D1B-AEC9-BE781BFA76B5}" type="slidenum">
              <a:rPr lang="da-DK" smtClean="0"/>
              <a:t>5</a:t>
            </a:fld>
            <a:endParaRPr lang="da-DK"/>
          </a:p>
        </p:txBody>
      </p:sp>
    </p:spTree>
    <p:extLst>
      <p:ext uri="{BB962C8B-B14F-4D97-AF65-F5344CB8AC3E}">
        <p14:creationId xmlns:p14="http://schemas.microsoft.com/office/powerpoint/2010/main" val="2804437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31CF46-05C7-41A1-AC76-6731F5F4F78D}"/>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038562C7-E428-467A-8605-6455F90E31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1FD182DF-A573-48AF-95CE-1B71EBA948A1}"/>
              </a:ext>
            </a:extLst>
          </p:cNvPr>
          <p:cNvSpPr>
            <a:spLocks noGrp="1"/>
          </p:cNvSpPr>
          <p:nvPr>
            <p:ph type="dt" sz="half" idx="10"/>
          </p:nvPr>
        </p:nvSpPr>
        <p:spPr/>
        <p:txBody>
          <a:bodyPr/>
          <a:lstStyle/>
          <a:p>
            <a:fld id="{F4D57BDD-E64A-4D27-8978-82FFCA18A12C}" type="datetimeFigureOut">
              <a:rPr lang="en-US" smtClean="0"/>
              <a:pPr/>
              <a:t>12/7/2023</a:t>
            </a:fld>
            <a:endParaRPr lang="en-US" dirty="0"/>
          </a:p>
        </p:txBody>
      </p:sp>
      <p:sp>
        <p:nvSpPr>
          <p:cNvPr id="5" name="Pladsholder til sidefod 4">
            <a:extLst>
              <a:ext uri="{FF2B5EF4-FFF2-40B4-BE49-F238E27FC236}">
                <a16:creationId xmlns:a16="http://schemas.microsoft.com/office/drawing/2014/main" id="{14B706D8-ECAA-433C-881D-4807CE1D6DDA}"/>
              </a:ext>
            </a:extLst>
          </p:cNvPr>
          <p:cNvSpPr>
            <a:spLocks noGrp="1"/>
          </p:cNvSpPr>
          <p:nvPr>
            <p:ph type="ftr" sz="quarter" idx="11"/>
          </p:nvPr>
        </p:nvSpPr>
        <p:spPr/>
        <p:txBody>
          <a:bodyPr/>
          <a:lstStyle/>
          <a:p>
            <a:endParaRPr lang="en-US" dirty="0"/>
          </a:p>
        </p:txBody>
      </p:sp>
      <p:sp>
        <p:nvSpPr>
          <p:cNvPr id="6" name="Pladsholder til slidenummer 5">
            <a:extLst>
              <a:ext uri="{FF2B5EF4-FFF2-40B4-BE49-F238E27FC236}">
                <a16:creationId xmlns:a16="http://schemas.microsoft.com/office/drawing/2014/main" id="{70AD68FF-01A6-43FD-AFBA-325574418A91}"/>
              </a:ext>
            </a:extLst>
          </p:cNvPr>
          <p:cNvSpPr>
            <a:spLocks noGrp="1"/>
          </p:cNvSpPr>
          <p:nvPr>
            <p:ph type="sldNum" sz="quarter" idx="12"/>
          </p:nvPr>
        </p:nvSpPr>
        <p:spPr/>
        <p:txBody>
          <a:body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3070318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08AB57-5F76-40B0-A757-E935201EDC8E}"/>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A7852FDB-7836-4F32-908E-415384134C7E}"/>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778348D-853F-4058-B546-8F98866409F3}"/>
              </a:ext>
            </a:extLst>
          </p:cNvPr>
          <p:cNvSpPr>
            <a:spLocks noGrp="1"/>
          </p:cNvSpPr>
          <p:nvPr>
            <p:ph type="dt" sz="half" idx="10"/>
          </p:nvPr>
        </p:nvSpPr>
        <p:spPr/>
        <p:txBody>
          <a:bodyPr/>
          <a:lstStyle/>
          <a:p>
            <a:fld id="{F4D57BDD-E64A-4D27-8978-82FFCA18A12C}" type="datetimeFigureOut">
              <a:rPr lang="en-US" smtClean="0"/>
              <a:pPr/>
              <a:t>12/7/2023</a:t>
            </a:fld>
            <a:endParaRPr lang="en-US" dirty="0"/>
          </a:p>
        </p:txBody>
      </p:sp>
      <p:sp>
        <p:nvSpPr>
          <p:cNvPr id="5" name="Pladsholder til sidefod 4">
            <a:extLst>
              <a:ext uri="{FF2B5EF4-FFF2-40B4-BE49-F238E27FC236}">
                <a16:creationId xmlns:a16="http://schemas.microsoft.com/office/drawing/2014/main" id="{7C2827ED-8A94-44CF-9031-098C86453197}"/>
              </a:ext>
            </a:extLst>
          </p:cNvPr>
          <p:cNvSpPr>
            <a:spLocks noGrp="1"/>
          </p:cNvSpPr>
          <p:nvPr>
            <p:ph type="ftr" sz="quarter" idx="11"/>
          </p:nvPr>
        </p:nvSpPr>
        <p:spPr/>
        <p:txBody>
          <a:bodyPr/>
          <a:lstStyle/>
          <a:p>
            <a:endParaRPr lang="en-US" dirty="0"/>
          </a:p>
        </p:txBody>
      </p:sp>
      <p:sp>
        <p:nvSpPr>
          <p:cNvPr id="6" name="Pladsholder til slidenummer 5">
            <a:extLst>
              <a:ext uri="{FF2B5EF4-FFF2-40B4-BE49-F238E27FC236}">
                <a16:creationId xmlns:a16="http://schemas.microsoft.com/office/drawing/2014/main" id="{CCBD8437-1B53-40FB-B4A7-2069F2544062}"/>
              </a:ext>
            </a:extLst>
          </p:cNvPr>
          <p:cNvSpPr>
            <a:spLocks noGrp="1"/>
          </p:cNvSpPr>
          <p:nvPr>
            <p:ph type="sldNum" sz="quarter" idx="12"/>
          </p:nvPr>
        </p:nvSpPr>
        <p:spPr/>
        <p:txBody>
          <a:body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2402334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035C5571-30F0-4E7C-BD3B-E0F41ED5DD0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EB5F40D6-394C-44DB-85BA-FAAF5E858EAB}"/>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42242DE-B06C-4843-8221-52E95F362D6A}"/>
              </a:ext>
            </a:extLst>
          </p:cNvPr>
          <p:cNvSpPr>
            <a:spLocks noGrp="1"/>
          </p:cNvSpPr>
          <p:nvPr>
            <p:ph type="dt" sz="half" idx="10"/>
          </p:nvPr>
        </p:nvSpPr>
        <p:spPr/>
        <p:txBody>
          <a:bodyPr/>
          <a:lstStyle/>
          <a:p>
            <a:fld id="{F4D57BDD-E64A-4D27-8978-82FFCA18A12C}" type="datetimeFigureOut">
              <a:rPr lang="en-US" smtClean="0"/>
              <a:pPr/>
              <a:t>12/7/2023</a:t>
            </a:fld>
            <a:endParaRPr lang="en-US" dirty="0"/>
          </a:p>
        </p:txBody>
      </p:sp>
      <p:sp>
        <p:nvSpPr>
          <p:cNvPr id="5" name="Pladsholder til sidefod 4">
            <a:extLst>
              <a:ext uri="{FF2B5EF4-FFF2-40B4-BE49-F238E27FC236}">
                <a16:creationId xmlns:a16="http://schemas.microsoft.com/office/drawing/2014/main" id="{F628E923-687D-4D8B-BAA5-55AA99E38656}"/>
              </a:ext>
            </a:extLst>
          </p:cNvPr>
          <p:cNvSpPr>
            <a:spLocks noGrp="1"/>
          </p:cNvSpPr>
          <p:nvPr>
            <p:ph type="ftr" sz="quarter" idx="11"/>
          </p:nvPr>
        </p:nvSpPr>
        <p:spPr/>
        <p:txBody>
          <a:bodyPr/>
          <a:lstStyle/>
          <a:p>
            <a:endParaRPr lang="en-US" dirty="0"/>
          </a:p>
        </p:txBody>
      </p:sp>
      <p:sp>
        <p:nvSpPr>
          <p:cNvPr id="6" name="Pladsholder til slidenummer 5">
            <a:extLst>
              <a:ext uri="{FF2B5EF4-FFF2-40B4-BE49-F238E27FC236}">
                <a16:creationId xmlns:a16="http://schemas.microsoft.com/office/drawing/2014/main" id="{B560E371-CBAB-4A8A-86ED-949CB5DBEC59}"/>
              </a:ext>
            </a:extLst>
          </p:cNvPr>
          <p:cNvSpPr>
            <a:spLocks noGrp="1"/>
          </p:cNvSpPr>
          <p:nvPr>
            <p:ph type="sldNum" sz="quarter" idx="12"/>
          </p:nvPr>
        </p:nvSpPr>
        <p:spPr/>
        <p:txBody>
          <a:body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39728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1CAB9F-6DD2-4AEE-81C4-C086219B4BE8}"/>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079B865B-C2E2-49A0-86ED-B8C15DD8630A}"/>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118FD14-8DE4-4440-AA7B-8DB1631415D4}"/>
              </a:ext>
            </a:extLst>
          </p:cNvPr>
          <p:cNvSpPr>
            <a:spLocks noGrp="1"/>
          </p:cNvSpPr>
          <p:nvPr>
            <p:ph type="dt" sz="half" idx="10"/>
          </p:nvPr>
        </p:nvSpPr>
        <p:spPr/>
        <p:txBody>
          <a:bodyPr/>
          <a:lstStyle/>
          <a:p>
            <a:fld id="{F4D57BDD-E64A-4D27-8978-82FFCA18A12C}" type="datetimeFigureOut">
              <a:rPr lang="en-US" smtClean="0"/>
              <a:pPr/>
              <a:t>12/7/2023</a:t>
            </a:fld>
            <a:endParaRPr lang="en-US" dirty="0"/>
          </a:p>
        </p:txBody>
      </p:sp>
      <p:sp>
        <p:nvSpPr>
          <p:cNvPr id="5" name="Pladsholder til sidefod 4">
            <a:extLst>
              <a:ext uri="{FF2B5EF4-FFF2-40B4-BE49-F238E27FC236}">
                <a16:creationId xmlns:a16="http://schemas.microsoft.com/office/drawing/2014/main" id="{EC18A7BC-66A4-460C-B111-1A18FB355760}"/>
              </a:ext>
            </a:extLst>
          </p:cNvPr>
          <p:cNvSpPr>
            <a:spLocks noGrp="1"/>
          </p:cNvSpPr>
          <p:nvPr>
            <p:ph type="ftr" sz="quarter" idx="11"/>
          </p:nvPr>
        </p:nvSpPr>
        <p:spPr/>
        <p:txBody>
          <a:bodyPr/>
          <a:lstStyle/>
          <a:p>
            <a:endParaRPr lang="en-US" dirty="0"/>
          </a:p>
        </p:txBody>
      </p:sp>
      <p:sp>
        <p:nvSpPr>
          <p:cNvPr id="6" name="Pladsholder til slidenummer 5">
            <a:extLst>
              <a:ext uri="{FF2B5EF4-FFF2-40B4-BE49-F238E27FC236}">
                <a16:creationId xmlns:a16="http://schemas.microsoft.com/office/drawing/2014/main" id="{FA753C1A-2D81-49F1-B8C0-67C554A7AFA4}"/>
              </a:ext>
            </a:extLst>
          </p:cNvPr>
          <p:cNvSpPr>
            <a:spLocks noGrp="1"/>
          </p:cNvSpPr>
          <p:nvPr>
            <p:ph type="sldNum" sz="quarter" idx="12"/>
          </p:nvPr>
        </p:nvSpPr>
        <p:spPr/>
        <p:txBody>
          <a:body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101132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3F0E1D-23AB-44C4-A601-F06C653A1DD9}"/>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FF9516C7-236D-4A8D-AEA5-70836B43B1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465F6CBC-0240-4817-BEBB-3C640B3C6CEC}"/>
              </a:ext>
            </a:extLst>
          </p:cNvPr>
          <p:cNvSpPr>
            <a:spLocks noGrp="1"/>
          </p:cNvSpPr>
          <p:nvPr>
            <p:ph type="dt" sz="half" idx="10"/>
          </p:nvPr>
        </p:nvSpPr>
        <p:spPr/>
        <p:txBody>
          <a:bodyPr/>
          <a:lstStyle/>
          <a:p>
            <a:fld id="{F4D57BDD-E64A-4D27-8978-82FFCA18A12C}" type="datetimeFigureOut">
              <a:rPr lang="en-US" smtClean="0"/>
              <a:pPr/>
              <a:t>12/7/2023</a:t>
            </a:fld>
            <a:endParaRPr lang="en-US" dirty="0"/>
          </a:p>
        </p:txBody>
      </p:sp>
      <p:sp>
        <p:nvSpPr>
          <p:cNvPr id="5" name="Pladsholder til sidefod 4">
            <a:extLst>
              <a:ext uri="{FF2B5EF4-FFF2-40B4-BE49-F238E27FC236}">
                <a16:creationId xmlns:a16="http://schemas.microsoft.com/office/drawing/2014/main" id="{639230E5-2580-4AF9-BC2A-76F67B012EA6}"/>
              </a:ext>
            </a:extLst>
          </p:cNvPr>
          <p:cNvSpPr>
            <a:spLocks noGrp="1"/>
          </p:cNvSpPr>
          <p:nvPr>
            <p:ph type="ftr" sz="quarter" idx="11"/>
          </p:nvPr>
        </p:nvSpPr>
        <p:spPr/>
        <p:txBody>
          <a:bodyPr/>
          <a:lstStyle/>
          <a:p>
            <a:endParaRPr lang="en-US" dirty="0"/>
          </a:p>
        </p:txBody>
      </p:sp>
      <p:sp>
        <p:nvSpPr>
          <p:cNvPr id="6" name="Pladsholder til slidenummer 5">
            <a:extLst>
              <a:ext uri="{FF2B5EF4-FFF2-40B4-BE49-F238E27FC236}">
                <a16:creationId xmlns:a16="http://schemas.microsoft.com/office/drawing/2014/main" id="{8C23BD76-20F3-4BA0-B378-D7FD1751C171}"/>
              </a:ext>
            </a:extLst>
          </p:cNvPr>
          <p:cNvSpPr>
            <a:spLocks noGrp="1"/>
          </p:cNvSpPr>
          <p:nvPr>
            <p:ph type="sldNum" sz="quarter" idx="12"/>
          </p:nvPr>
        </p:nvSpPr>
        <p:spPr/>
        <p:txBody>
          <a:body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2397603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B40B5E-4587-4181-8598-C623DF295F67}"/>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54F59262-6656-4707-928A-4491FC127D29}"/>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0B9F56F-6730-47CE-BA3B-ADF266E76714}"/>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84A1FD44-FCBD-4CBF-A6D5-E257D3E50F89}"/>
              </a:ext>
            </a:extLst>
          </p:cNvPr>
          <p:cNvSpPr>
            <a:spLocks noGrp="1"/>
          </p:cNvSpPr>
          <p:nvPr>
            <p:ph type="dt" sz="half" idx="10"/>
          </p:nvPr>
        </p:nvSpPr>
        <p:spPr/>
        <p:txBody>
          <a:bodyPr/>
          <a:lstStyle/>
          <a:p>
            <a:fld id="{F4D57BDD-E64A-4D27-8978-82FFCA18A12C}" type="datetimeFigureOut">
              <a:rPr lang="en-US" smtClean="0"/>
              <a:pPr/>
              <a:t>12/7/2023</a:t>
            </a:fld>
            <a:endParaRPr lang="en-US" dirty="0"/>
          </a:p>
        </p:txBody>
      </p:sp>
      <p:sp>
        <p:nvSpPr>
          <p:cNvPr id="6" name="Pladsholder til sidefod 5">
            <a:extLst>
              <a:ext uri="{FF2B5EF4-FFF2-40B4-BE49-F238E27FC236}">
                <a16:creationId xmlns:a16="http://schemas.microsoft.com/office/drawing/2014/main" id="{B23B075C-3C04-4B3E-B4ED-B6B1905F0E62}"/>
              </a:ext>
            </a:extLst>
          </p:cNvPr>
          <p:cNvSpPr>
            <a:spLocks noGrp="1"/>
          </p:cNvSpPr>
          <p:nvPr>
            <p:ph type="ftr" sz="quarter" idx="11"/>
          </p:nvPr>
        </p:nvSpPr>
        <p:spPr/>
        <p:txBody>
          <a:bodyPr/>
          <a:lstStyle/>
          <a:p>
            <a:endParaRPr lang="en-US" dirty="0"/>
          </a:p>
        </p:txBody>
      </p:sp>
      <p:sp>
        <p:nvSpPr>
          <p:cNvPr id="7" name="Pladsholder til slidenummer 6">
            <a:extLst>
              <a:ext uri="{FF2B5EF4-FFF2-40B4-BE49-F238E27FC236}">
                <a16:creationId xmlns:a16="http://schemas.microsoft.com/office/drawing/2014/main" id="{A6944E83-2401-4B87-82F2-047F5E9A9333}"/>
              </a:ext>
            </a:extLst>
          </p:cNvPr>
          <p:cNvSpPr>
            <a:spLocks noGrp="1"/>
          </p:cNvSpPr>
          <p:nvPr>
            <p:ph type="sldNum" sz="quarter" idx="12"/>
          </p:nvPr>
        </p:nvSpPr>
        <p:spPr/>
        <p:txBody>
          <a:body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1586798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72B136-FD92-408D-8FBF-7E3C8E4D471C}"/>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E6B4BDD-BECC-46B2-AD5B-7A37B5057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D8C640B5-B1C6-4510-A66D-D777666D87D7}"/>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77A32368-816D-4122-A5E1-6D0AB1BFCA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410AAA6E-9E3D-4642-9C82-8B4878CBC1A1}"/>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C903AF74-DCE9-4CDD-B6F8-F33EA42E3F61}"/>
              </a:ext>
            </a:extLst>
          </p:cNvPr>
          <p:cNvSpPr>
            <a:spLocks noGrp="1"/>
          </p:cNvSpPr>
          <p:nvPr>
            <p:ph type="dt" sz="half" idx="10"/>
          </p:nvPr>
        </p:nvSpPr>
        <p:spPr/>
        <p:txBody>
          <a:bodyPr/>
          <a:lstStyle/>
          <a:p>
            <a:fld id="{F4D57BDD-E64A-4D27-8978-82FFCA18A12C}" type="datetimeFigureOut">
              <a:rPr lang="en-US" smtClean="0"/>
              <a:pPr/>
              <a:t>12/7/2023</a:t>
            </a:fld>
            <a:endParaRPr lang="en-US" dirty="0"/>
          </a:p>
        </p:txBody>
      </p:sp>
      <p:sp>
        <p:nvSpPr>
          <p:cNvPr id="8" name="Pladsholder til sidefod 7">
            <a:extLst>
              <a:ext uri="{FF2B5EF4-FFF2-40B4-BE49-F238E27FC236}">
                <a16:creationId xmlns:a16="http://schemas.microsoft.com/office/drawing/2014/main" id="{74F5CCB7-B728-4BA9-9DD8-A15391D40A40}"/>
              </a:ext>
            </a:extLst>
          </p:cNvPr>
          <p:cNvSpPr>
            <a:spLocks noGrp="1"/>
          </p:cNvSpPr>
          <p:nvPr>
            <p:ph type="ftr" sz="quarter" idx="11"/>
          </p:nvPr>
        </p:nvSpPr>
        <p:spPr/>
        <p:txBody>
          <a:bodyPr/>
          <a:lstStyle/>
          <a:p>
            <a:endParaRPr lang="en-US" dirty="0"/>
          </a:p>
        </p:txBody>
      </p:sp>
      <p:sp>
        <p:nvSpPr>
          <p:cNvPr id="9" name="Pladsholder til slidenummer 8">
            <a:extLst>
              <a:ext uri="{FF2B5EF4-FFF2-40B4-BE49-F238E27FC236}">
                <a16:creationId xmlns:a16="http://schemas.microsoft.com/office/drawing/2014/main" id="{0C2D8191-28ED-466A-8752-7A6B33AF46C9}"/>
              </a:ext>
            </a:extLst>
          </p:cNvPr>
          <p:cNvSpPr>
            <a:spLocks noGrp="1"/>
          </p:cNvSpPr>
          <p:nvPr>
            <p:ph type="sldNum" sz="quarter" idx="12"/>
          </p:nvPr>
        </p:nvSpPr>
        <p:spPr/>
        <p:txBody>
          <a:body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941604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83E39-CED7-416D-8A28-C2AF48F00B97}"/>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C5D1EB62-61CD-4E0B-9BF4-B559AA74B0B0}"/>
              </a:ext>
            </a:extLst>
          </p:cNvPr>
          <p:cNvSpPr>
            <a:spLocks noGrp="1"/>
          </p:cNvSpPr>
          <p:nvPr>
            <p:ph type="dt" sz="half" idx="10"/>
          </p:nvPr>
        </p:nvSpPr>
        <p:spPr/>
        <p:txBody>
          <a:bodyPr/>
          <a:lstStyle/>
          <a:p>
            <a:fld id="{F4D57BDD-E64A-4D27-8978-82FFCA18A12C}" type="datetimeFigureOut">
              <a:rPr lang="en-US" smtClean="0"/>
              <a:pPr/>
              <a:t>12/7/2023</a:t>
            </a:fld>
            <a:endParaRPr lang="en-US" dirty="0"/>
          </a:p>
        </p:txBody>
      </p:sp>
      <p:sp>
        <p:nvSpPr>
          <p:cNvPr id="4" name="Pladsholder til sidefod 3">
            <a:extLst>
              <a:ext uri="{FF2B5EF4-FFF2-40B4-BE49-F238E27FC236}">
                <a16:creationId xmlns:a16="http://schemas.microsoft.com/office/drawing/2014/main" id="{3100ED11-ED47-430D-AA53-A7D435655343}"/>
              </a:ext>
            </a:extLst>
          </p:cNvPr>
          <p:cNvSpPr>
            <a:spLocks noGrp="1"/>
          </p:cNvSpPr>
          <p:nvPr>
            <p:ph type="ftr" sz="quarter" idx="11"/>
          </p:nvPr>
        </p:nvSpPr>
        <p:spPr/>
        <p:txBody>
          <a:bodyPr/>
          <a:lstStyle/>
          <a:p>
            <a:endParaRPr lang="en-US" dirty="0"/>
          </a:p>
        </p:txBody>
      </p:sp>
      <p:sp>
        <p:nvSpPr>
          <p:cNvPr id="5" name="Pladsholder til slidenummer 4">
            <a:extLst>
              <a:ext uri="{FF2B5EF4-FFF2-40B4-BE49-F238E27FC236}">
                <a16:creationId xmlns:a16="http://schemas.microsoft.com/office/drawing/2014/main" id="{9EE89692-BA5B-44BB-8942-0FEC4C1421CA}"/>
              </a:ext>
            </a:extLst>
          </p:cNvPr>
          <p:cNvSpPr>
            <a:spLocks noGrp="1"/>
          </p:cNvSpPr>
          <p:nvPr>
            <p:ph type="sldNum" sz="quarter" idx="12"/>
          </p:nvPr>
        </p:nvSpPr>
        <p:spPr/>
        <p:txBody>
          <a:body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1034080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19783E4-1973-47A3-86A6-2DF0B083B1A1}"/>
              </a:ext>
            </a:extLst>
          </p:cNvPr>
          <p:cNvSpPr>
            <a:spLocks noGrp="1"/>
          </p:cNvSpPr>
          <p:nvPr>
            <p:ph type="dt" sz="half" idx="10"/>
          </p:nvPr>
        </p:nvSpPr>
        <p:spPr/>
        <p:txBody>
          <a:bodyPr/>
          <a:lstStyle/>
          <a:p>
            <a:fld id="{F4D57BDD-E64A-4D27-8978-82FFCA18A12C}" type="datetimeFigureOut">
              <a:rPr lang="en-US" smtClean="0"/>
              <a:pPr/>
              <a:t>12/7/2023</a:t>
            </a:fld>
            <a:endParaRPr lang="en-US" dirty="0"/>
          </a:p>
        </p:txBody>
      </p:sp>
      <p:sp>
        <p:nvSpPr>
          <p:cNvPr id="3" name="Pladsholder til sidefod 2">
            <a:extLst>
              <a:ext uri="{FF2B5EF4-FFF2-40B4-BE49-F238E27FC236}">
                <a16:creationId xmlns:a16="http://schemas.microsoft.com/office/drawing/2014/main" id="{4DFEBACA-0455-4435-8E10-4F765FF58F8F}"/>
              </a:ext>
            </a:extLst>
          </p:cNvPr>
          <p:cNvSpPr>
            <a:spLocks noGrp="1"/>
          </p:cNvSpPr>
          <p:nvPr>
            <p:ph type="ftr" sz="quarter" idx="11"/>
          </p:nvPr>
        </p:nvSpPr>
        <p:spPr/>
        <p:txBody>
          <a:bodyPr/>
          <a:lstStyle/>
          <a:p>
            <a:endParaRPr lang="en-US" dirty="0"/>
          </a:p>
        </p:txBody>
      </p:sp>
      <p:sp>
        <p:nvSpPr>
          <p:cNvPr id="4" name="Pladsholder til slidenummer 3">
            <a:extLst>
              <a:ext uri="{FF2B5EF4-FFF2-40B4-BE49-F238E27FC236}">
                <a16:creationId xmlns:a16="http://schemas.microsoft.com/office/drawing/2014/main" id="{041D4E35-EA0F-42F8-BCA1-6973CF7360B4}"/>
              </a:ext>
            </a:extLst>
          </p:cNvPr>
          <p:cNvSpPr>
            <a:spLocks noGrp="1"/>
          </p:cNvSpPr>
          <p:nvPr>
            <p:ph type="sldNum" sz="quarter" idx="12"/>
          </p:nvPr>
        </p:nvSpPr>
        <p:spPr/>
        <p:txBody>
          <a:body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88333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9313F4-99DA-4A65-AC81-4B8DD4DD8FD8}"/>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214E8298-BC20-459C-8018-9F726A54A5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1A5A704C-1431-4DF6-847D-4E69951558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D1822B03-F7DB-49AF-BCC5-7904E4183C2F}"/>
              </a:ext>
            </a:extLst>
          </p:cNvPr>
          <p:cNvSpPr>
            <a:spLocks noGrp="1"/>
          </p:cNvSpPr>
          <p:nvPr>
            <p:ph type="dt" sz="half" idx="10"/>
          </p:nvPr>
        </p:nvSpPr>
        <p:spPr/>
        <p:txBody>
          <a:bodyPr/>
          <a:lstStyle/>
          <a:p>
            <a:fld id="{F4D57BDD-E64A-4D27-8978-82FFCA18A12C}" type="datetimeFigureOut">
              <a:rPr lang="en-US" smtClean="0"/>
              <a:pPr/>
              <a:t>12/7/2023</a:t>
            </a:fld>
            <a:endParaRPr lang="en-US" dirty="0"/>
          </a:p>
        </p:txBody>
      </p:sp>
      <p:sp>
        <p:nvSpPr>
          <p:cNvPr id="6" name="Pladsholder til sidefod 5">
            <a:extLst>
              <a:ext uri="{FF2B5EF4-FFF2-40B4-BE49-F238E27FC236}">
                <a16:creationId xmlns:a16="http://schemas.microsoft.com/office/drawing/2014/main" id="{AA23DC4A-6AFB-4245-BBE6-A2697E07AD71}"/>
              </a:ext>
            </a:extLst>
          </p:cNvPr>
          <p:cNvSpPr>
            <a:spLocks noGrp="1"/>
          </p:cNvSpPr>
          <p:nvPr>
            <p:ph type="ftr" sz="quarter" idx="11"/>
          </p:nvPr>
        </p:nvSpPr>
        <p:spPr/>
        <p:txBody>
          <a:bodyPr/>
          <a:lstStyle/>
          <a:p>
            <a:endParaRPr lang="en-US" dirty="0"/>
          </a:p>
        </p:txBody>
      </p:sp>
      <p:sp>
        <p:nvSpPr>
          <p:cNvPr id="7" name="Pladsholder til slidenummer 6">
            <a:extLst>
              <a:ext uri="{FF2B5EF4-FFF2-40B4-BE49-F238E27FC236}">
                <a16:creationId xmlns:a16="http://schemas.microsoft.com/office/drawing/2014/main" id="{CFFDE837-4D9D-40E0-86AA-EFA79D09EA18}"/>
              </a:ext>
            </a:extLst>
          </p:cNvPr>
          <p:cNvSpPr>
            <a:spLocks noGrp="1"/>
          </p:cNvSpPr>
          <p:nvPr>
            <p:ph type="sldNum" sz="quarter" idx="12"/>
          </p:nvPr>
        </p:nvSpPr>
        <p:spPr/>
        <p:txBody>
          <a:body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505722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31BB09-7624-4D10-A18D-6AFC6A2CE741}"/>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01168E6E-683B-45F8-BAB9-30E400EADB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49BB2422-5798-4366-BC37-B8FEC3FFE8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FFC4673D-8160-488C-8EFB-79E0B435B126}"/>
              </a:ext>
            </a:extLst>
          </p:cNvPr>
          <p:cNvSpPr>
            <a:spLocks noGrp="1"/>
          </p:cNvSpPr>
          <p:nvPr>
            <p:ph type="dt" sz="half" idx="10"/>
          </p:nvPr>
        </p:nvSpPr>
        <p:spPr/>
        <p:txBody>
          <a:bodyPr/>
          <a:lstStyle/>
          <a:p>
            <a:fld id="{F4D57BDD-E64A-4D27-8978-82FFCA18A12C}" type="datetimeFigureOut">
              <a:rPr lang="en-US" smtClean="0"/>
              <a:pPr/>
              <a:t>12/7/2023</a:t>
            </a:fld>
            <a:endParaRPr lang="en-US" dirty="0"/>
          </a:p>
        </p:txBody>
      </p:sp>
      <p:sp>
        <p:nvSpPr>
          <p:cNvPr id="6" name="Pladsholder til sidefod 5">
            <a:extLst>
              <a:ext uri="{FF2B5EF4-FFF2-40B4-BE49-F238E27FC236}">
                <a16:creationId xmlns:a16="http://schemas.microsoft.com/office/drawing/2014/main" id="{712D1700-BC94-451F-A79E-7AD8907B5F27}"/>
              </a:ext>
            </a:extLst>
          </p:cNvPr>
          <p:cNvSpPr>
            <a:spLocks noGrp="1"/>
          </p:cNvSpPr>
          <p:nvPr>
            <p:ph type="ftr" sz="quarter" idx="11"/>
          </p:nvPr>
        </p:nvSpPr>
        <p:spPr/>
        <p:txBody>
          <a:bodyPr/>
          <a:lstStyle/>
          <a:p>
            <a:endParaRPr lang="en-US" dirty="0"/>
          </a:p>
        </p:txBody>
      </p:sp>
      <p:sp>
        <p:nvSpPr>
          <p:cNvPr id="7" name="Pladsholder til slidenummer 6">
            <a:extLst>
              <a:ext uri="{FF2B5EF4-FFF2-40B4-BE49-F238E27FC236}">
                <a16:creationId xmlns:a16="http://schemas.microsoft.com/office/drawing/2014/main" id="{B97EC3B2-E9CD-4F05-A7D5-BF73CAC1A521}"/>
              </a:ext>
            </a:extLst>
          </p:cNvPr>
          <p:cNvSpPr>
            <a:spLocks noGrp="1"/>
          </p:cNvSpPr>
          <p:nvPr>
            <p:ph type="sldNum" sz="quarter" idx="12"/>
          </p:nvPr>
        </p:nvSpPr>
        <p:spPr/>
        <p:txBody>
          <a:body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11176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69A97B99-75D0-4738-97ED-EE7175FD11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F30F5651-2136-4997-B89F-740F6A8E82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D4D3DE9-F399-4E1D-8D06-22226A2EB1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AACC7-3B3F-47D1-959A-EF58926E955E}" type="datetimeFigureOut">
              <a:rPr lang="en-US" smtClean="0"/>
              <a:t>12/7/2023</a:t>
            </a:fld>
            <a:endParaRPr lang="en-US"/>
          </a:p>
        </p:txBody>
      </p:sp>
      <p:sp>
        <p:nvSpPr>
          <p:cNvPr id="5" name="Pladsholder til sidefod 4">
            <a:extLst>
              <a:ext uri="{FF2B5EF4-FFF2-40B4-BE49-F238E27FC236}">
                <a16:creationId xmlns:a16="http://schemas.microsoft.com/office/drawing/2014/main" id="{079B80EE-4CE3-4397-A1EE-B2A93A24D2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Pladsholder til slidenummer 5">
            <a:extLst>
              <a:ext uri="{FF2B5EF4-FFF2-40B4-BE49-F238E27FC236}">
                <a16:creationId xmlns:a16="http://schemas.microsoft.com/office/drawing/2014/main" id="{CDE84C36-8E4E-4389-AFB7-C63E5F95ED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2CC964-A50B-4C29-B4E4-2C30BB34CCF3}" type="slidenum">
              <a:rPr lang="en-US" smtClean="0"/>
              <a:t>‹nr.›</a:t>
            </a:fld>
            <a:endParaRPr lang="en-US"/>
          </a:p>
        </p:txBody>
      </p:sp>
    </p:spTree>
    <p:extLst>
      <p:ext uri="{BB962C8B-B14F-4D97-AF65-F5344CB8AC3E}">
        <p14:creationId xmlns:p14="http://schemas.microsoft.com/office/powerpoint/2010/main" val="170734135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1F4E2735-8B2D-0C3E-CD47-8D238CC0A0BC}"/>
              </a:ext>
            </a:extLst>
          </p:cNvPr>
          <p:cNvSpPr>
            <a:spLocks noGrp="1"/>
          </p:cNvSpPr>
          <p:nvPr>
            <p:ph type="title"/>
          </p:nvPr>
        </p:nvSpPr>
        <p:spPr>
          <a:xfrm>
            <a:off x="0" y="5744308"/>
            <a:ext cx="12192000" cy="611205"/>
          </a:xfrm>
        </p:spPr>
        <p:txBody>
          <a:bodyPr anchor="t" anchorCtr="0">
            <a:noAutofit/>
          </a:bodyPr>
          <a:lstStyle/>
          <a:p>
            <a:pPr algn="ctr"/>
            <a:r>
              <a:rPr lang="da-DK" sz="4500" spc="200" dirty="0">
                <a:solidFill>
                  <a:srgbClr val="343433"/>
                </a:solidFill>
                <a:latin typeface="Open Sans" panose="020B0606030504020204" pitchFamily="34" charset="0"/>
                <a:ea typeface="Open Sans" panose="020B0606030504020204" pitchFamily="34" charset="0"/>
                <a:cs typeface="Open Sans" panose="020B0606030504020204" pitchFamily="34" charset="0"/>
              </a:rPr>
              <a:t>HUSET</a:t>
            </a:r>
          </a:p>
        </p:txBody>
      </p:sp>
      <p:pic>
        <p:nvPicPr>
          <p:cNvPr id="2" name="Picture 3">
            <a:extLst>
              <a:ext uri="{FF2B5EF4-FFF2-40B4-BE49-F238E27FC236}">
                <a16:creationId xmlns:a16="http://schemas.microsoft.com/office/drawing/2014/main" id="{2ED0C1C3-1843-B2EC-D6B0-FD61147FD0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788698" y="4979599"/>
            <a:ext cx="4614604" cy="611205"/>
          </a:xfrm>
          <a:prstGeom prst="rect">
            <a:avLst/>
          </a:prstGeom>
        </p:spPr>
      </p:pic>
      <p:pic>
        <p:nvPicPr>
          <p:cNvPr id="5" name="Picture 4">
            <a:extLst>
              <a:ext uri="{FF2B5EF4-FFF2-40B4-BE49-F238E27FC236}">
                <a16:creationId xmlns:a16="http://schemas.microsoft.com/office/drawing/2014/main" id="{7F8BB66F-6ABD-16CA-61EE-92D063D8FC2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911500" y="502487"/>
            <a:ext cx="6368999" cy="4553680"/>
          </a:xfrm>
          <a:prstGeom prst="rect">
            <a:avLst/>
          </a:prstGeom>
        </p:spPr>
      </p:pic>
    </p:spTree>
    <p:extLst>
      <p:ext uri="{BB962C8B-B14F-4D97-AF65-F5344CB8AC3E}">
        <p14:creationId xmlns:p14="http://schemas.microsoft.com/office/powerpoint/2010/main" val="3550010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C49AD952-212A-108F-A711-DFE3B40A2C90}"/>
              </a:ext>
            </a:extLst>
          </p:cNvPr>
          <p:cNvSpPr txBox="1">
            <a:spLocks/>
          </p:cNvSpPr>
          <p:nvPr/>
        </p:nvSpPr>
        <p:spPr>
          <a:xfrm>
            <a:off x="503999" y="576000"/>
            <a:ext cx="10849799" cy="605882"/>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a-DK" sz="3600" b="1" dirty="0">
                <a:solidFill>
                  <a:srgbClr val="272626"/>
                </a:solidFill>
                <a:latin typeface="Open Sans" panose="020B0606030504020204" pitchFamily="34" charset="0"/>
                <a:ea typeface="Open Sans" panose="020B0606030504020204" pitchFamily="34" charset="0"/>
                <a:cs typeface="Open Sans" panose="020B0606030504020204" pitchFamily="34" charset="0"/>
              </a:rPr>
              <a:t>Hvorfor spille Kort &amp; Godt huset?</a:t>
            </a:r>
          </a:p>
        </p:txBody>
      </p:sp>
      <p:sp>
        <p:nvSpPr>
          <p:cNvPr id="11" name="Titel 1">
            <a:extLst>
              <a:ext uri="{FF2B5EF4-FFF2-40B4-BE49-F238E27FC236}">
                <a16:creationId xmlns:a16="http://schemas.microsoft.com/office/drawing/2014/main" id="{599BB4B3-2B86-42A4-C066-67980C31045F}"/>
              </a:ext>
            </a:extLst>
          </p:cNvPr>
          <p:cNvSpPr txBox="1">
            <a:spLocks/>
          </p:cNvSpPr>
          <p:nvPr/>
        </p:nvSpPr>
        <p:spPr>
          <a:xfrm>
            <a:off x="6273265" y="5226823"/>
            <a:ext cx="2217389" cy="326737"/>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da-DK" sz="11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Pladsholder til indhold 4">
            <a:extLst>
              <a:ext uri="{FF2B5EF4-FFF2-40B4-BE49-F238E27FC236}">
                <a16:creationId xmlns:a16="http://schemas.microsoft.com/office/drawing/2014/main" id="{15FF6E32-7560-207E-2913-190BBD98A354}"/>
              </a:ext>
            </a:extLst>
          </p:cNvPr>
          <p:cNvSpPr txBox="1">
            <a:spLocks/>
          </p:cNvSpPr>
          <p:nvPr/>
        </p:nvSpPr>
        <p:spPr>
          <a:xfrm>
            <a:off x="524406" y="1969833"/>
            <a:ext cx="4464283" cy="412038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2200"/>
              </a:lnSpc>
            </a:pPr>
            <a:r>
              <a:rPr lang="da-DK" sz="1400" dirty="0">
                <a:solidFill>
                  <a:srgbClr val="E26048"/>
                </a:solidFill>
                <a:latin typeface="Open Sans" panose="020B0606030504020204" pitchFamily="34" charset="0"/>
                <a:ea typeface="Open Sans" panose="020B0606030504020204" pitchFamily="34" charset="0"/>
                <a:cs typeface="Open Sans" panose="020B0606030504020204" pitchFamily="34" charset="0"/>
              </a:rPr>
              <a:t>Formål med spillet</a:t>
            </a:r>
          </a:p>
          <a:p>
            <a:pPr marL="285750" indent="-285750">
              <a:lnSpc>
                <a:spcPts val="2200"/>
              </a:lnSpc>
              <a:buFont typeface="Arial" panose="020B0604020202020204" pitchFamily="34" charset="0"/>
              <a:buChar char="•"/>
            </a:pPr>
            <a:r>
              <a:rPr lang="da-DK" sz="14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Ved hjælp af en enkel, skalerbar, gentagelig, </a:t>
            </a:r>
            <a:r>
              <a:rPr lang="da-DK" sz="1400" dirty="0" err="1">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hands-on</a:t>
            </a:r>
            <a:r>
              <a:rPr lang="da-DK" sz="14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 gruppeøvelse er det muligt at give en arbejdsgruppe en intuitiv forståelse af </a:t>
            </a:r>
            <a:r>
              <a:rPr lang="da-DK" sz="14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Kort &amp; Godt</a:t>
            </a:r>
            <a:r>
              <a:rPr lang="da-DK" sz="14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 </a:t>
            </a:r>
          </a:p>
          <a:p>
            <a:pPr marL="285750" indent="-285750">
              <a:lnSpc>
                <a:spcPts val="2200"/>
              </a:lnSpc>
              <a:buFont typeface="Arial" panose="020B0604020202020204" pitchFamily="34" charset="0"/>
              <a:buChar char="•"/>
            </a:pPr>
            <a:r>
              <a:rPr lang="da-DK" sz="14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At demonstrere præstationsgevinster opnået ved bedre flow og reduceret spild ved øget samarbejde.</a:t>
            </a:r>
          </a:p>
        </p:txBody>
      </p:sp>
      <p:sp>
        <p:nvSpPr>
          <p:cNvPr id="8" name="Pladsholder til indhold 5">
            <a:extLst>
              <a:ext uri="{FF2B5EF4-FFF2-40B4-BE49-F238E27FC236}">
                <a16:creationId xmlns:a16="http://schemas.microsoft.com/office/drawing/2014/main" id="{FD1886B0-7B5C-49E2-0475-17C4F4534B1C}"/>
              </a:ext>
            </a:extLst>
          </p:cNvPr>
          <p:cNvSpPr txBox="1">
            <a:spLocks/>
          </p:cNvSpPr>
          <p:nvPr/>
        </p:nvSpPr>
        <p:spPr>
          <a:xfrm>
            <a:off x="5629484" y="1969834"/>
            <a:ext cx="5181600" cy="25322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buFont typeface="Arial" panose="020B0604020202020204" pitchFamily="34" charset="0"/>
              <a:buNone/>
            </a:pPr>
            <a:r>
              <a:rPr lang="da-DK" sz="1400" dirty="0">
                <a:solidFill>
                  <a:srgbClr val="E26048"/>
                </a:solidFill>
                <a:latin typeface="Open Sans" panose="020B0606030504020204" pitchFamily="34" charset="0"/>
                <a:ea typeface="Open Sans" panose="020B0606030504020204" pitchFamily="34" charset="0"/>
                <a:cs typeface="Open Sans" panose="020B0606030504020204" pitchFamily="34" charset="0"/>
              </a:rPr>
              <a:t>Mulige læringsspørgsmål</a:t>
            </a:r>
          </a:p>
          <a:p>
            <a:pPr>
              <a:lnSpc>
                <a:spcPts val="2200"/>
              </a:lnSpc>
            </a:pPr>
            <a:r>
              <a:rPr lang="da-DK" sz="1400" dirty="0">
                <a:latin typeface="Open Sans" panose="020B0606030504020204" pitchFamily="34" charset="0"/>
                <a:ea typeface="Open Sans" panose="020B0606030504020204" pitchFamily="34" charset="0"/>
                <a:cs typeface="Open Sans" panose="020B0606030504020204" pitchFamily="34" charset="0"/>
              </a:rPr>
              <a:t>Hvad sker der, når vi begynder at tale sammen?</a:t>
            </a:r>
          </a:p>
          <a:p>
            <a:pPr>
              <a:lnSpc>
                <a:spcPts val="2200"/>
              </a:lnSpc>
            </a:pPr>
            <a:r>
              <a:rPr lang="da-DK" sz="1400" dirty="0">
                <a:latin typeface="Open Sans" panose="020B0606030504020204" pitchFamily="34" charset="0"/>
                <a:ea typeface="Open Sans" panose="020B0606030504020204" pitchFamily="34" charset="0"/>
                <a:cs typeface="Open Sans" panose="020B0606030504020204" pitchFamily="34" charset="0"/>
              </a:rPr>
              <a:t>Hvad sker der, når vi fjerne spildet?</a:t>
            </a:r>
          </a:p>
          <a:p>
            <a:pPr>
              <a:lnSpc>
                <a:spcPts val="2200"/>
              </a:lnSpc>
            </a:pPr>
            <a:r>
              <a:rPr lang="da-DK" sz="1400" dirty="0">
                <a:latin typeface="Open Sans" panose="020B0606030504020204" pitchFamily="34" charset="0"/>
                <a:ea typeface="Open Sans" panose="020B0606030504020204" pitchFamily="34" charset="0"/>
                <a:cs typeface="Open Sans" panose="020B0606030504020204" pitchFamily="34" charset="0"/>
              </a:rPr>
              <a:t>Hvad sker der, når man ”planlægger” sit arbejde?</a:t>
            </a:r>
          </a:p>
          <a:p>
            <a:pPr>
              <a:lnSpc>
                <a:spcPts val="2200"/>
              </a:lnSpc>
            </a:pPr>
            <a:r>
              <a:rPr lang="da-DK" sz="1400" dirty="0">
                <a:latin typeface="Open Sans" panose="020B0606030504020204" pitchFamily="34" charset="0"/>
                <a:ea typeface="Open Sans" panose="020B0606030504020204" pitchFamily="34" charset="0"/>
                <a:cs typeface="Open Sans" panose="020B0606030504020204" pitchFamily="34" charset="0"/>
              </a:rPr>
              <a:t>Hvad sker der, når alle ved hvad de andre laver? </a:t>
            </a:r>
          </a:p>
        </p:txBody>
      </p:sp>
      <p:pic>
        <p:nvPicPr>
          <p:cNvPr id="2" name="Picture 1">
            <a:extLst>
              <a:ext uri="{FF2B5EF4-FFF2-40B4-BE49-F238E27FC236}">
                <a16:creationId xmlns:a16="http://schemas.microsoft.com/office/drawing/2014/main" id="{2A35DE88-D145-1EFE-CD10-0CD3C253CF1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12000" y="6480000"/>
            <a:ext cx="1375718" cy="180000"/>
          </a:xfrm>
          <a:prstGeom prst="rect">
            <a:avLst/>
          </a:prstGeom>
        </p:spPr>
      </p:pic>
    </p:spTree>
    <p:extLst>
      <p:ext uri="{BB962C8B-B14F-4D97-AF65-F5344CB8AC3E}">
        <p14:creationId xmlns:p14="http://schemas.microsoft.com/office/powerpoint/2010/main" val="25327011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indhold 5">
            <a:extLst>
              <a:ext uri="{FF2B5EF4-FFF2-40B4-BE49-F238E27FC236}">
                <a16:creationId xmlns:a16="http://schemas.microsoft.com/office/drawing/2014/main" id="{04B593A1-AFC4-4CFA-BDAD-8C8BF95B8370}"/>
              </a:ext>
            </a:extLst>
          </p:cNvPr>
          <p:cNvSpPr>
            <a:spLocks noGrp="1"/>
          </p:cNvSpPr>
          <p:nvPr>
            <p:ph sz="half" idx="2"/>
          </p:nvPr>
        </p:nvSpPr>
        <p:spPr>
          <a:xfrm>
            <a:off x="503999" y="1969832"/>
            <a:ext cx="4495705" cy="4149614"/>
          </a:xfrm>
        </p:spPr>
        <p:txBody>
          <a:bodyPr>
            <a:noAutofit/>
          </a:bodyPr>
          <a:lstStyle/>
          <a:p>
            <a:pPr marL="0" indent="0">
              <a:lnSpc>
                <a:spcPts val="2200"/>
              </a:lnSpc>
              <a:buNone/>
            </a:pPr>
            <a:r>
              <a:rPr lang="da-DK" sz="1400" dirty="0">
                <a:latin typeface="Open Sans" panose="020B0606030504020204" pitchFamily="34" charset="0"/>
                <a:ea typeface="Open Sans" panose="020B0606030504020204" pitchFamily="34" charset="0"/>
                <a:cs typeface="Open Sans" panose="020B0606030504020204" pitchFamily="34" charset="0"/>
              </a:rPr>
              <a:t>Spillekortene skal placeres fra laveste (Es) til højeste (Konge) i henhold til deres kulør. </a:t>
            </a:r>
          </a:p>
          <a:p>
            <a:pPr marL="0" indent="0">
              <a:lnSpc>
                <a:spcPts val="2200"/>
              </a:lnSpc>
              <a:buNone/>
            </a:pPr>
            <a:br>
              <a:rPr lang="da-DK" sz="1400" dirty="0">
                <a:latin typeface="Open Sans" panose="020B0606030504020204" pitchFamily="34" charset="0"/>
                <a:ea typeface="Open Sans" panose="020B0606030504020204" pitchFamily="34" charset="0"/>
                <a:cs typeface="Open Sans" panose="020B0606030504020204" pitchFamily="34" charset="0"/>
              </a:rPr>
            </a:br>
            <a:r>
              <a:rPr lang="da-DK" sz="1400" dirty="0">
                <a:latin typeface="Open Sans" panose="020B0606030504020204" pitchFamily="34" charset="0"/>
                <a:ea typeface="Open Sans" panose="020B0606030504020204" pitchFamily="34" charset="0"/>
                <a:cs typeface="Open Sans" panose="020B0606030504020204" pitchFamily="34" charset="0"/>
              </a:rPr>
              <a:t>Hver etage i bygningen repræsenteres af spillekortets pålydende værdi: Es = 1. sal, 2 = 2. sal, osv.</a:t>
            </a:r>
          </a:p>
          <a:p>
            <a:pPr marL="0" indent="0">
              <a:lnSpc>
                <a:spcPts val="2200"/>
              </a:lnSpc>
              <a:buNone/>
            </a:pPr>
            <a:endParaRPr lang="da-DK" sz="1400" dirty="0">
              <a:latin typeface="Open Sans" panose="020B0606030504020204" pitchFamily="34" charset="0"/>
              <a:ea typeface="Open Sans" panose="020B0606030504020204" pitchFamily="34" charset="0"/>
              <a:cs typeface="Open Sans" panose="020B0606030504020204" pitchFamily="34" charset="0"/>
            </a:endParaRPr>
          </a:p>
          <a:p>
            <a:pPr marL="0" indent="0">
              <a:lnSpc>
                <a:spcPts val="2200"/>
              </a:lnSpc>
              <a:buNone/>
            </a:pPr>
            <a:r>
              <a:rPr lang="da-DK" sz="1600" dirty="0">
                <a:latin typeface="Open Sans" panose="020B0606030504020204" pitchFamily="34" charset="0"/>
                <a:ea typeface="Open Sans" panose="020B0606030504020204" pitchFamily="34" charset="0"/>
                <a:cs typeface="Open Sans" panose="020B0606030504020204" pitchFamily="34" charset="0"/>
              </a:rPr>
              <a:t>♣ </a:t>
            </a:r>
            <a:r>
              <a:rPr lang="da-DK" sz="1400" dirty="0">
                <a:latin typeface="Open Sans" panose="020B0606030504020204" pitchFamily="34" charset="0"/>
                <a:ea typeface="Open Sans" panose="020B0606030504020204" pitchFamily="34" charset="0"/>
                <a:cs typeface="Open Sans" panose="020B0606030504020204" pitchFamily="34" charset="0"/>
              </a:rPr>
              <a:t>= </a:t>
            </a:r>
            <a:r>
              <a:rPr lang="da-DK" sz="1400" b="1" dirty="0">
                <a:latin typeface="Open Sans" panose="020B0606030504020204" pitchFamily="34" charset="0"/>
                <a:ea typeface="Open Sans" panose="020B0606030504020204" pitchFamily="34" charset="0"/>
                <a:cs typeface="Open Sans" panose="020B0606030504020204" pitchFamily="34" charset="0"/>
              </a:rPr>
              <a:t>OPSTART-kort</a:t>
            </a:r>
            <a:r>
              <a:rPr lang="da-DK" sz="1400" dirty="0">
                <a:latin typeface="Open Sans" panose="020B0606030504020204" pitchFamily="34" charset="0"/>
                <a:ea typeface="Open Sans" panose="020B0606030504020204" pitchFamily="34" charset="0"/>
                <a:cs typeface="Open Sans" panose="020B0606030504020204" pitchFamily="34" charset="0"/>
              </a:rPr>
              <a:t> kan placeres uafhængigt af andre kulører, men skal placeres i rækkefølge fra</a:t>
            </a:r>
            <a:br>
              <a:rPr lang="da-DK" sz="1400" dirty="0">
                <a:latin typeface="Open Sans" panose="020B0606030504020204" pitchFamily="34" charset="0"/>
                <a:ea typeface="Open Sans" panose="020B0606030504020204" pitchFamily="34" charset="0"/>
                <a:cs typeface="Open Sans" panose="020B0606030504020204" pitchFamily="34" charset="0"/>
              </a:rPr>
            </a:br>
            <a:r>
              <a:rPr lang="da-DK" sz="1400" dirty="0">
                <a:latin typeface="Open Sans" panose="020B0606030504020204" pitchFamily="34" charset="0"/>
                <a:ea typeface="Open Sans" panose="020B0606030504020204" pitchFamily="34" charset="0"/>
                <a:cs typeface="Open Sans" panose="020B0606030504020204" pitchFamily="34" charset="0"/>
              </a:rPr>
              <a:t>Es til Konge.</a:t>
            </a:r>
          </a:p>
          <a:p>
            <a:pPr marL="0" indent="0">
              <a:lnSpc>
                <a:spcPts val="2200"/>
              </a:lnSpc>
              <a:buNone/>
            </a:pPr>
            <a:endParaRPr lang="da-DK" sz="1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8">
            <a:extLst>
              <a:ext uri="{FF2B5EF4-FFF2-40B4-BE49-F238E27FC236}">
                <a16:creationId xmlns:a16="http://schemas.microsoft.com/office/drawing/2014/main" id="{03F45551-24E6-C9CB-0538-B8AE94B204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12000" y="6480000"/>
            <a:ext cx="1375718" cy="180000"/>
          </a:xfrm>
          <a:prstGeom prst="rect">
            <a:avLst/>
          </a:prstGeom>
        </p:spPr>
      </p:pic>
      <p:sp>
        <p:nvSpPr>
          <p:cNvPr id="10" name="Titel 1">
            <a:extLst>
              <a:ext uri="{FF2B5EF4-FFF2-40B4-BE49-F238E27FC236}">
                <a16:creationId xmlns:a16="http://schemas.microsoft.com/office/drawing/2014/main" id="{0716BB34-2EEC-524F-6768-E9B003499097}"/>
              </a:ext>
            </a:extLst>
          </p:cNvPr>
          <p:cNvSpPr txBox="1">
            <a:spLocks/>
          </p:cNvSpPr>
          <p:nvPr/>
        </p:nvSpPr>
        <p:spPr>
          <a:xfrm>
            <a:off x="522000" y="1188000"/>
            <a:ext cx="7007306" cy="47440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a-DK" sz="1900" dirty="0">
                <a:effectLst/>
                <a:latin typeface="Open Sans Light" panose="020B0306030504020204" pitchFamily="34" charset="0"/>
                <a:ea typeface="Open Sans Light" panose="020B0306030504020204" pitchFamily="34" charset="0"/>
                <a:cs typeface="Open Sans Light" panose="020B0306030504020204" pitchFamily="34" charset="0"/>
              </a:rPr>
              <a:t>Reglerne</a:t>
            </a:r>
            <a:endParaRPr lang="da-DK" sz="1900" dirty="0">
              <a:solidFill>
                <a:srgbClr val="272626"/>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Titel 1">
            <a:extLst>
              <a:ext uri="{FF2B5EF4-FFF2-40B4-BE49-F238E27FC236}">
                <a16:creationId xmlns:a16="http://schemas.microsoft.com/office/drawing/2014/main" id="{A30AF5B8-7AE0-1E2C-3AE7-2A690430040A}"/>
              </a:ext>
            </a:extLst>
          </p:cNvPr>
          <p:cNvSpPr txBox="1">
            <a:spLocks/>
          </p:cNvSpPr>
          <p:nvPr/>
        </p:nvSpPr>
        <p:spPr>
          <a:xfrm>
            <a:off x="503999" y="576000"/>
            <a:ext cx="10849799" cy="605882"/>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a-DK" sz="3600" b="1" dirty="0">
                <a:solidFill>
                  <a:srgbClr val="272626"/>
                </a:solidFill>
                <a:latin typeface="Open Sans" panose="020B0606030504020204" pitchFamily="34" charset="0"/>
                <a:ea typeface="Open Sans" panose="020B0606030504020204" pitchFamily="34" charset="0"/>
                <a:cs typeface="Open Sans" panose="020B0606030504020204" pitchFamily="34" charset="0"/>
              </a:rPr>
              <a:t>Spilintroduktion</a:t>
            </a:r>
          </a:p>
        </p:txBody>
      </p:sp>
      <p:sp>
        <p:nvSpPr>
          <p:cNvPr id="11" name="Pladsholder til indhold 5">
            <a:extLst>
              <a:ext uri="{FF2B5EF4-FFF2-40B4-BE49-F238E27FC236}">
                <a16:creationId xmlns:a16="http://schemas.microsoft.com/office/drawing/2014/main" id="{905CC1CE-83F6-B1A0-E329-C6453FF6549E}"/>
              </a:ext>
            </a:extLst>
          </p:cNvPr>
          <p:cNvSpPr txBox="1">
            <a:spLocks/>
          </p:cNvSpPr>
          <p:nvPr/>
        </p:nvSpPr>
        <p:spPr>
          <a:xfrm>
            <a:off x="5629484" y="1969833"/>
            <a:ext cx="4776157" cy="397955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buNone/>
            </a:pPr>
            <a:r>
              <a:rPr lang="da-DK" sz="1800"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r>
              <a:rPr lang="da-DK" sz="1600" dirty="0">
                <a:latin typeface="Open Sans" panose="020B0606030504020204" pitchFamily="34" charset="0"/>
                <a:ea typeface="Open Sans" panose="020B0606030504020204" pitchFamily="34" charset="0"/>
                <a:cs typeface="Open Sans" panose="020B0606030504020204" pitchFamily="34" charset="0"/>
              </a:rPr>
              <a:t> </a:t>
            </a:r>
            <a:r>
              <a:rPr lang="da-DK" sz="1400" dirty="0">
                <a:latin typeface="Open Sans" panose="020B0606030504020204" pitchFamily="34" charset="0"/>
                <a:ea typeface="Open Sans" panose="020B0606030504020204" pitchFamily="34" charset="0"/>
                <a:cs typeface="Open Sans" panose="020B0606030504020204" pitchFamily="34" charset="0"/>
              </a:rPr>
              <a:t>= </a:t>
            </a:r>
            <a:r>
              <a:rPr lang="da-DK" sz="1400" b="1" dirty="0">
                <a:latin typeface="Open Sans" panose="020B0606030504020204" pitchFamily="34" charset="0"/>
                <a:ea typeface="Open Sans" panose="020B0606030504020204" pitchFamily="34" charset="0"/>
                <a:cs typeface="Open Sans" panose="020B0606030504020204" pitchFamily="34" charset="0"/>
              </a:rPr>
              <a:t>BYG-kort</a:t>
            </a:r>
            <a:r>
              <a:rPr lang="da-DK" sz="1400" dirty="0">
                <a:latin typeface="Open Sans" panose="020B0606030504020204" pitchFamily="34" charset="0"/>
                <a:ea typeface="Open Sans" panose="020B0606030504020204" pitchFamily="34" charset="0"/>
                <a:cs typeface="Open Sans" panose="020B0606030504020204" pitchFamily="34" charset="0"/>
              </a:rPr>
              <a:t> skal også placeres i en Es-Konge-sekvens og kan kun placeres EFTER det tilsvarende numeriske OPSTART-kort er blevet lagt i den rigtige rækkefølge.</a:t>
            </a:r>
            <a:br>
              <a:rPr lang="da-DK" sz="1400" dirty="0">
                <a:latin typeface="Open Sans" panose="020B0606030504020204" pitchFamily="34" charset="0"/>
                <a:ea typeface="Open Sans" panose="020B0606030504020204" pitchFamily="34" charset="0"/>
                <a:cs typeface="Open Sans" panose="020B0606030504020204" pitchFamily="34" charset="0"/>
              </a:rPr>
            </a:br>
            <a:endParaRPr lang="da-DK" sz="1400" dirty="0">
              <a:latin typeface="Open Sans" panose="020B0606030504020204" pitchFamily="34" charset="0"/>
              <a:ea typeface="Open Sans" panose="020B0606030504020204" pitchFamily="34" charset="0"/>
              <a:cs typeface="Open Sans" panose="020B0606030504020204" pitchFamily="34" charset="0"/>
            </a:endParaRPr>
          </a:p>
          <a:p>
            <a:pPr marL="0" indent="0">
              <a:lnSpc>
                <a:spcPts val="2200"/>
              </a:lnSpc>
              <a:buNone/>
            </a:pPr>
            <a:r>
              <a:rPr lang="da-DK" sz="1600"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da-DK" sz="1800" dirty="0">
                <a:latin typeface="Open Sans" panose="020B0606030504020204" pitchFamily="34" charset="0"/>
                <a:ea typeface="Open Sans" panose="020B0606030504020204" pitchFamily="34" charset="0"/>
                <a:cs typeface="Open Sans" panose="020B0606030504020204" pitchFamily="34" charset="0"/>
              </a:rPr>
              <a:t>=</a:t>
            </a:r>
            <a:r>
              <a:rPr lang="da-DK" sz="1800"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da-DK" sz="1400" b="1" dirty="0">
                <a:latin typeface="Open Sans" panose="020B0606030504020204" pitchFamily="34" charset="0"/>
                <a:ea typeface="Open Sans" panose="020B0606030504020204" pitchFamily="34" charset="0"/>
                <a:cs typeface="Open Sans" panose="020B0606030504020204" pitchFamily="34" charset="0"/>
              </a:rPr>
              <a:t>FINISH-kort</a:t>
            </a:r>
            <a:r>
              <a:rPr lang="da-DK" sz="1400" dirty="0">
                <a:latin typeface="Open Sans" panose="020B0606030504020204" pitchFamily="34" charset="0"/>
                <a:ea typeface="Open Sans" panose="020B0606030504020204" pitchFamily="34" charset="0"/>
                <a:cs typeface="Open Sans" panose="020B0606030504020204" pitchFamily="34" charset="0"/>
              </a:rPr>
              <a:t> skal også placeres i en Es-Konge-sekvens og kan kun blive placeret, når både de tilsvarende numeriske OPSTART-kort og BYG-kort er blevet placeret i den rigtige rækkefølge.</a:t>
            </a:r>
          </a:p>
          <a:p>
            <a:pPr marL="0" indent="0">
              <a:lnSpc>
                <a:spcPts val="2200"/>
              </a:lnSpc>
              <a:buNone/>
            </a:pPr>
            <a:endParaRPr lang="da-DK" sz="1400" dirty="0">
              <a:latin typeface="Open Sans" panose="020B0606030504020204" pitchFamily="34" charset="0"/>
              <a:ea typeface="Open Sans" panose="020B0606030504020204" pitchFamily="34" charset="0"/>
              <a:cs typeface="Open Sans" panose="020B0606030504020204" pitchFamily="34" charset="0"/>
            </a:endParaRPr>
          </a:p>
          <a:p>
            <a:pPr marL="0" indent="0">
              <a:lnSpc>
                <a:spcPts val="2200"/>
              </a:lnSpc>
              <a:buNone/>
            </a:pPr>
            <a:r>
              <a:rPr lang="da-DK" sz="1400" dirty="0">
                <a:latin typeface="Open Sans" panose="020B0606030504020204" pitchFamily="34" charset="0"/>
                <a:ea typeface="Open Sans" panose="020B0606030504020204" pitchFamily="34" charset="0"/>
                <a:cs typeface="Open Sans" panose="020B0606030504020204" pitchFamily="34" charset="0"/>
              </a:rPr>
              <a:t>       = </a:t>
            </a:r>
            <a:r>
              <a:rPr lang="da-DK" sz="1400" b="1" dirty="0">
                <a:latin typeface="Open Sans" panose="020B0606030504020204" pitchFamily="34" charset="0"/>
                <a:ea typeface="Open Sans" panose="020B0606030504020204" pitchFamily="34" charset="0"/>
                <a:cs typeface="Open Sans" panose="020B0606030504020204" pitchFamily="34" charset="0"/>
              </a:rPr>
              <a:t>Spild</a:t>
            </a:r>
            <a:r>
              <a:rPr lang="da-DK" sz="1400" dirty="0">
                <a:latin typeface="Open Sans" panose="020B0606030504020204" pitchFamily="34" charset="0"/>
                <a:ea typeface="Open Sans" panose="020B0606030504020204" pitchFamily="34" charset="0"/>
                <a:cs typeface="Open Sans" panose="020B0606030504020204" pitchFamily="34" charset="0"/>
              </a:rPr>
              <a:t> og har ingen reel værdi.</a:t>
            </a:r>
          </a:p>
          <a:p>
            <a:pPr marL="0" indent="0">
              <a:lnSpc>
                <a:spcPts val="2200"/>
              </a:lnSpc>
              <a:buNone/>
            </a:pPr>
            <a:endParaRPr lang="da-DK" sz="1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Grafik 2" descr="Spar med massiv udfyldning">
            <a:extLst>
              <a:ext uri="{FF2B5EF4-FFF2-40B4-BE49-F238E27FC236}">
                <a16:creationId xmlns:a16="http://schemas.microsoft.com/office/drawing/2014/main" id="{898EA4A4-D5EC-468A-4264-3581CAFDD19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29484" y="4927978"/>
            <a:ext cx="333994" cy="333994"/>
          </a:xfrm>
          <a:prstGeom prst="rect">
            <a:avLst/>
          </a:prstGeom>
        </p:spPr>
      </p:pic>
    </p:spTree>
    <p:extLst>
      <p:ext uri="{BB962C8B-B14F-4D97-AF65-F5344CB8AC3E}">
        <p14:creationId xmlns:p14="http://schemas.microsoft.com/office/powerpoint/2010/main" val="334949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a:extLst>
              <a:ext uri="{FF2B5EF4-FFF2-40B4-BE49-F238E27FC236}">
                <a16:creationId xmlns:a16="http://schemas.microsoft.com/office/drawing/2014/main" id="{03F45551-24E6-C9CB-0538-B8AE94B204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12000" y="6480000"/>
            <a:ext cx="1375718" cy="180000"/>
          </a:xfrm>
          <a:prstGeom prst="rect">
            <a:avLst/>
          </a:prstGeom>
        </p:spPr>
      </p:pic>
      <p:sp>
        <p:nvSpPr>
          <p:cNvPr id="10" name="Titel 1">
            <a:extLst>
              <a:ext uri="{FF2B5EF4-FFF2-40B4-BE49-F238E27FC236}">
                <a16:creationId xmlns:a16="http://schemas.microsoft.com/office/drawing/2014/main" id="{0716BB34-2EEC-524F-6768-E9B003499097}"/>
              </a:ext>
            </a:extLst>
          </p:cNvPr>
          <p:cNvSpPr txBox="1">
            <a:spLocks/>
          </p:cNvSpPr>
          <p:nvPr/>
        </p:nvSpPr>
        <p:spPr>
          <a:xfrm>
            <a:off x="522000" y="1188000"/>
            <a:ext cx="7007306" cy="47440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a-DK" sz="1900" dirty="0">
                <a:effectLst/>
                <a:latin typeface="Open Sans Light" panose="020B0306030504020204" pitchFamily="34" charset="0"/>
                <a:ea typeface="Open Sans Light" panose="020B0306030504020204" pitchFamily="34" charset="0"/>
                <a:cs typeface="Open Sans Light" panose="020B0306030504020204" pitchFamily="34" charset="0"/>
              </a:rPr>
              <a:t>Spilleplade</a:t>
            </a:r>
            <a:endParaRPr lang="da-DK" sz="1900" dirty="0">
              <a:solidFill>
                <a:srgbClr val="272626"/>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Titel 1">
            <a:extLst>
              <a:ext uri="{FF2B5EF4-FFF2-40B4-BE49-F238E27FC236}">
                <a16:creationId xmlns:a16="http://schemas.microsoft.com/office/drawing/2014/main" id="{A30AF5B8-7AE0-1E2C-3AE7-2A690430040A}"/>
              </a:ext>
            </a:extLst>
          </p:cNvPr>
          <p:cNvSpPr txBox="1">
            <a:spLocks/>
          </p:cNvSpPr>
          <p:nvPr/>
        </p:nvSpPr>
        <p:spPr>
          <a:xfrm>
            <a:off x="503999" y="576000"/>
            <a:ext cx="10849799" cy="605882"/>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a-DK" sz="3600" b="1" dirty="0">
                <a:solidFill>
                  <a:srgbClr val="272626"/>
                </a:solidFill>
                <a:latin typeface="Open Sans" panose="020B0606030504020204" pitchFamily="34" charset="0"/>
                <a:ea typeface="Open Sans" panose="020B0606030504020204" pitchFamily="34" charset="0"/>
                <a:cs typeface="Open Sans" panose="020B0606030504020204" pitchFamily="34" charset="0"/>
              </a:rPr>
              <a:t>Spilintroduktion</a:t>
            </a:r>
          </a:p>
        </p:txBody>
      </p:sp>
      <p:pic>
        <p:nvPicPr>
          <p:cNvPr id="6" name="Picture 5">
            <a:extLst>
              <a:ext uri="{FF2B5EF4-FFF2-40B4-BE49-F238E27FC236}">
                <a16:creationId xmlns:a16="http://schemas.microsoft.com/office/drawing/2014/main" id="{29BB69FD-9AB9-7845-ED27-DB800CB8702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35292" y="1663218"/>
            <a:ext cx="6618160" cy="4677203"/>
          </a:xfrm>
          <a:prstGeom prst="rect">
            <a:avLst/>
          </a:prstGeom>
          <a:ln w="3175">
            <a:solidFill>
              <a:schemeClr val="tx1"/>
            </a:solidFill>
          </a:ln>
        </p:spPr>
      </p:pic>
      <p:sp>
        <p:nvSpPr>
          <p:cNvPr id="8" name="Tekstfelt 1">
            <a:extLst>
              <a:ext uri="{FF2B5EF4-FFF2-40B4-BE49-F238E27FC236}">
                <a16:creationId xmlns:a16="http://schemas.microsoft.com/office/drawing/2014/main" id="{F969A1F4-31C5-A3B6-D9AC-1C831AE5BF7E}"/>
              </a:ext>
            </a:extLst>
          </p:cNvPr>
          <p:cNvSpPr txBox="1"/>
          <p:nvPr/>
        </p:nvSpPr>
        <p:spPr>
          <a:xfrm>
            <a:off x="7529306" y="5046854"/>
            <a:ext cx="2706125" cy="1235146"/>
          </a:xfrm>
          <a:prstGeom prst="rect">
            <a:avLst/>
          </a:prstGeom>
          <a:noFill/>
        </p:spPr>
        <p:txBody>
          <a:bodyPr wrap="square" rtlCol="0">
            <a:spAutoFit/>
          </a:bodyPr>
          <a:lstStyle/>
          <a:p>
            <a:pPr>
              <a:lnSpc>
                <a:spcPts val="1800"/>
              </a:lnSpc>
            </a:pPr>
            <a:r>
              <a:rPr lang="da-DK" sz="1400" b="1" dirty="0">
                <a:latin typeface="Open Sans" panose="020B0606030504020204" pitchFamily="34" charset="0"/>
                <a:ea typeface="Open Sans" panose="020B0606030504020204" pitchFamily="34" charset="0"/>
                <a:cs typeface="Open Sans" panose="020B0606030504020204" pitchFamily="34" charset="0"/>
              </a:rPr>
              <a:t>OBS</a:t>
            </a:r>
          </a:p>
          <a:p>
            <a:pPr>
              <a:lnSpc>
                <a:spcPts val="1800"/>
              </a:lnSpc>
            </a:pPr>
            <a:r>
              <a:rPr lang="da-DK" sz="1400" dirty="0">
                <a:latin typeface="Open Sans" panose="020B0606030504020204" pitchFamily="34" charset="0"/>
                <a:ea typeface="Open Sans" panose="020B0606030504020204" pitchFamily="34" charset="0"/>
                <a:cs typeface="Open Sans" panose="020B0606030504020204" pitchFamily="34" charset="0"/>
              </a:rPr>
              <a:t>Spilleplade kan downloades</a:t>
            </a:r>
          </a:p>
          <a:p>
            <a:pPr>
              <a:lnSpc>
                <a:spcPts val="1800"/>
              </a:lnSpc>
            </a:pPr>
            <a:r>
              <a:rPr lang="da-DK" sz="1400" dirty="0">
                <a:latin typeface="Open Sans" panose="020B0606030504020204" pitchFamily="34" charset="0"/>
                <a:ea typeface="Open Sans" panose="020B0606030504020204" pitchFamily="34" charset="0"/>
                <a:cs typeface="Open Sans" panose="020B0606030504020204" pitchFamily="34" charset="0"/>
              </a:rPr>
              <a:t>i A3-format på Dansk Håndværks hjemmeside </a:t>
            </a:r>
            <a:r>
              <a:rPr lang="da-DK" sz="1400" dirty="0" err="1">
                <a:solidFill>
                  <a:srgbClr val="E26048"/>
                </a:solidFill>
                <a:latin typeface="Open Sans" panose="020B0606030504020204" pitchFamily="34" charset="0"/>
                <a:ea typeface="Open Sans" panose="020B0606030504020204" pitchFamily="34" charset="0"/>
                <a:cs typeface="Open Sans" panose="020B0606030504020204" pitchFamily="34" charset="0"/>
              </a:rPr>
              <a:t>www.dhv.dk</a:t>
            </a:r>
            <a:endParaRPr lang="da-DK" sz="1400" dirty="0">
              <a:solidFill>
                <a:srgbClr val="E26048"/>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78753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a:extLst>
              <a:ext uri="{FF2B5EF4-FFF2-40B4-BE49-F238E27FC236}">
                <a16:creationId xmlns:a16="http://schemas.microsoft.com/office/drawing/2014/main" id="{03F45551-24E6-C9CB-0538-B8AE94B204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12000" y="6480000"/>
            <a:ext cx="1375718" cy="180000"/>
          </a:xfrm>
          <a:prstGeom prst="rect">
            <a:avLst/>
          </a:prstGeom>
        </p:spPr>
      </p:pic>
      <p:sp>
        <p:nvSpPr>
          <p:cNvPr id="10" name="Titel 1">
            <a:extLst>
              <a:ext uri="{FF2B5EF4-FFF2-40B4-BE49-F238E27FC236}">
                <a16:creationId xmlns:a16="http://schemas.microsoft.com/office/drawing/2014/main" id="{0716BB34-2EEC-524F-6768-E9B003499097}"/>
              </a:ext>
            </a:extLst>
          </p:cNvPr>
          <p:cNvSpPr txBox="1">
            <a:spLocks/>
          </p:cNvSpPr>
          <p:nvPr/>
        </p:nvSpPr>
        <p:spPr>
          <a:xfrm>
            <a:off x="522000" y="1188000"/>
            <a:ext cx="7007306" cy="47440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a-DK" sz="1900" dirty="0">
                <a:effectLst/>
                <a:latin typeface="Open Sans Light" panose="020B0306030504020204" pitchFamily="34" charset="0"/>
                <a:ea typeface="Open Sans Light" panose="020B0306030504020204" pitchFamily="34" charset="0"/>
                <a:cs typeface="Open Sans Light" panose="020B0306030504020204" pitchFamily="34" charset="0"/>
              </a:rPr>
              <a:t>Sådan spiller I ‘Kort &amp; Godt huset’</a:t>
            </a:r>
            <a:endParaRPr lang="da-DK" sz="1900" dirty="0">
              <a:solidFill>
                <a:srgbClr val="272626"/>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Titel 1">
            <a:extLst>
              <a:ext uri="{FF2B5EF4-FFF2-40B4-BE49-F238E27FC236}">
                <a16:creationId xmlns:a16="http://schemas.microsoft.com/office/drawing/2014/main" id="{A30AF5B8-7AE0-1E2C-3AE7-2A690430040A}"/>
              </a:ext>
            </a:extLst>
          </p:cNvPr>
          <p:cNvSpPr txBox="1">
            <a:spLocks/>
          </p:cNvSpPr>
          <p:nvPr/>
        </p:nvSpPr>
        <p:spPr>
          <a:xfrm>
            <a:off x="503999" y="576000"/>
            <a:ext cx="10849799" cy="605882"/>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a-DK" sz="3600" b="1" dirty="0">
                <a:solidFill>
                  <a:srgbClr val="272626"/>
                </a:solidFill>
                <a:latin typeface="Open Sans" panose="020B0606030504020204" pitchFamily="34" charset="0"/>
                <a:ea typeface="Open Sans" panose="020B0606030504020204" pitchFamily="34" charset="0"/>
                <a:cs typeface="Open Sans" panose="020B0606030504020204" pitchFamily="34" charset="0"/>
              </a:rPr>
              <a:t>Spilintroduktion</a:t>
            </a:r>
          </a:p>
        </p:txBody>
      </p:sp>
      <p:sp>
        <p:nvSpPr>
          <p:cNvPr id="3" name="Pladsholder til indhold 5">
            <a:extLst>
              <a:ext uri="{FF2B5EF4-FFF2-40B4-BE49-F238E27FC236}">
                <a16:creationId xmlns:a16="http://schemas.microsoft.com/office/drawing/2014/main" id="{DCA3D26A-F0A3-F90C-F985-814C4FF2CDF0}"/>
              </a:ext>
            </a:extLst>
          </p:cNvPr>
          <p:cNvSpPr txBox="1">
            <a:spLocks/>
          </p:cNvSpPr>
          <p:nvPr/>
        </p:nvSpPr>
        <p:spPr>
          <a:xfrm>
            <a:off x="7529306" y="1791023"/>
            <a:ext cx="1967129" cy="4249914"/>
          </a:xfrm>
          <a:prstGeom prst="rect">
            <a:avLst/>
          </a:prstGeom>
        </p:spPr>
        <p:txBody>
          <a:bodyPr vert="horz" lIns="91440" tIns="45720" rIns="91440" bIns="45720" numCol="1" spcCol="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buNone/>
            </a:pPr>
            <a:r>
              <a:rPr lang="da-DK" sz="1400" b="1" dirty="0">
                <a:latin typeface="Open Sans" panose="020B0606030504020204" pitchFamily="34" charset="0"/>
                <a:ea typeface="Open Sans" panose="020B0606030504020204" pitchFamily="34" charset="0"/>
                <a:cs typeface="Open Sans" panose="020B0606030504020204" pitchFamily="34" charset="0"/>
              </a:rPr>
              <a:t>1. Runde </a:t>
            </a:r>
            <a:br>
              <a:rPr lang="da-DK" sz="1400" dirty="0">
                <a:latin typeface="Open Sans" panose="020B0606030504020204" pitchFamily="34" charset="0"/>
                <a:ea typeface="Open Sans" panose="020B0606030504020204" pitchFamily="34" charset="0"/>
                <a:cs typeface="Open Sans" panose="020B0606030504020204" pitchFamily="34" charset="0"/>
              </a:rPr>
            </a:br>
            <a:r>
              <a:rPr lang="en-DK" sz="1400" dirty="0">
                <a:solidFill>
                  <a:srgbClr val="E26048"/>
                </a:solidFill>
                <a:effectLst/>
                <a:latin typeface="Open Sans" panose="020B0606030504020204" pitchFamily="34" charset="0"/>
              </a:rPr>
              <a:t>÷</a:t>
            </a:r>
            <a:r>
              <a:rPr lang="da-DK" sz="1400" dirty="0">
                <a:solidFill>
                  <a:srgbClr val="E26048"/>
                </a:solidFill>
                <a:latin typeface="Open Sans" panose="020B0606030504020204" pitchFamily="34" charset="0"/>
                <a:ea typeface="Open Sans" panose="020B0606030504020204" pitchFamily="34" charset="0"/>
                <a:cs typeface="Open Sans" panose="020B0606030504020204" pitchFamily="34" charset="0"/>
              </a:rPr>
              <a:t> tale sammen</a:t>
            </a:r>
            <a:br>
              <a:rPr lang="da-DK" sz="1400" dirty="0">
                <a:solidFill>
                  <a:srgbClr val="E26048"/>
                </a:solidFill>
                <a:latin typeface="Open Sans" panose="020B0606030504020204" pitchFamily="34" charset="0"/>
                <a:ea typeface="Open Sans" panose="020B0606030504020204" pitchFamily="34" charset="0"/>
                <a:cs typeface="Open Sans" panose="020B0606030504020204" pitchFamily="34" charset="0"/>
              </a:rPr>
            </a:br>
            <a:r>
              <a:rPr lang="en-DK" sz="1400" dirty="0">
                <a:solidFill>
                  <a:srgbClr val="E26048"/>
                </a:solidFill>
                <a:effectLst/>
                <a:latin typeface="Open Sans" panose="020B0606030504020204" pitchFamily="34" charset="0"/>
              </a:rPr>
              <a:t>÷</a:t>
            </a:r>
            <a:r>
              <a:rPr lang="da-DK" sz="1400" dirty="0">
                <a:solidFill>
                  <a:srgbClr val="E26048"/>
                </a:solidFill>
                <a:latin typeface="Open Sans" panose="020B0606030504020204" pitchFamily="34" charset="0"/>
                <a:ea typeface="Open Sans" panose="020B0606030504020204" pitchFamily="34" charset="0"/>
                <a:cs typeface="Open Sans" panose="020B0606030504020204" pitchFamily="34" charset="0"/>
              </a:rPr>
              <a:t> sorterer sine kort</a:t>
            </a:r>
            <a:br>
              <a:rPr lang="da-DK" sz="1400" dirty="0">
                <a:solidFill>
                  <a:srgbClr val="E26048"/>
                </a:solidFill>
                <a:latin typeface="Open Sans" panose="020B0606030504020204" pitchFamily="34" charset="0"/>
                <a:ea typeface="Open Sans" panose="020B0606030504020204" pitchFamily="34" charset="0"/>
                <a:cs typeface="Open Sans" panose="020B0606030504020204" pitchFamily="34" charset="0"/>
              </a:rPr>
            </a:br>
            <a:r>
              <a:rPr lang="en-DK" sz="1400" dirty="0">
                <a:solidFill>
                  <a:srgbClr val="E26048"/>
                </a:solidFill>
                <a:effectLst/>
                <a:latin typeface="Open Sans" panose="020B0606030504020204" pitchFamily="34" charset="0"/>
              </a:rPr>
              <a:t>÷</a:t>
            </a:r>
            <a:r>
              <a:rPr lang="da-DK" sz="1400" dirty="0">
                <a:solidFill>
                  <a:srgbClr val="E26048"/>
                </a:solidFill>
                <a:latin typeface="Open Sans" panose="020B0606030504020204" pitchFamily="34" charset="0"/>
                <a:ea typeface="Open Sans" panose="020B0606030504020204" pitchFamily="34" charset="0"/>
                <a:cs typeface="Open Sans" panose="020B0606030504020204" pitchFamily="34" charset="0"/>
              </a:rPr>
              <a:t> spild</a:t>
            </a:r>
            <a:br>
              <a:rPr lang="da-DK" sz="1400" dirty="0">
                <a:solidFill>
                  <a:srgbClr val="E26048"/>
                </a:solidFill>
                <a:latin typeface="Open Sans" panose="020B0606030504020204" pitchFamily="34" charset="0"/>
                <a:ea typeface="Open Sans" panose="020B0606030504020204" pitchFamily="34" charset="0"/>
                <a:cs typeface="Open Sans" panose="020B0606030504020204" pitchFamily="34" charset="0"/>
              </a:rPr>
            </a:br>
            <a:r>
              <a:rPr lang="en-DK" sz="1400" dirty="0">
                <a:solidFill>
                  <a:srgbClr val="E26048"/>
                </a:solidFill>
                <a:effectLst/>
                <a:latin typeface="Open Sans" panose="020B0606030504020204" pitchFamily="34" charset="0"/>
              </a:rPr>
              <a:t>÷</a:t>
            </a:r>
            <a:r>
              <a:rPr lang="da-DK" sz="1400" dirty="0">
                <a:solidFill>
                  <a:srgbClr val="E26048"/>
                </a:solidFill>
                <a:latin typeface="Open Sans" panose="020B0606030504020204" pitchFamily="34" charset="0"/>
                <a:ea typeface="Open Sans" panose="020B0606030504020204" pitchFamily="34" charset="0"/>
                <a:cs typeface="Open Sans" panose="020B0606030504020204" pitchFamily="34" charset="0"/>
              </a:rPr>
              <a:t> hjælpe hinanden</a:t>
            </a:r>
          </a:p>
          <a:p>
            <a:pPr marL="0" indent="0">
              <a:lnSpc>
                <a:spcPts val="1800"/>
              </a:lnSpc>
              <a:buFont typeface="Arial" panose="020B0604020202020204" pitchFamily="34" charset="0"/>
              <a:buNone/>
            </a:pPr>
            <a:r>
              <a:rPr lang="da-DK" sz="1400" b="1" dirty="0">
                <a:latin typeface="Open Sans" panose="020B0606030504020204" pitchFamily="34" charset="0"/>
                <a:ea typeface="Open Sans" panose="020B0606030504020204" pitchFamily="34" charset="0"/>
                <a:cs typeface="Open Sans" panose="020B0606030504020204" pitchFamily="34" charset="0"/>
              </a:rPr>
              <a:t>2. Runde</a:t>
            </a:r>
          </a:p>
          <a:p>
            <a:pPr marL="0" indent="0">
              <a:lnSpc>
                <a:spcPts val="1800"/>
              </a:lnSpc>
              <a:buFont typeface="Arial" panose="020B0604020202020204" pitchFamily="34" charset="0"/>
              <a:buNone/>
            </a:pPr>
            <a:r>
              <a:rPr lang="da-DK" sz="1400" dirty="0">
                <a:latin typeface="Open Sans" panose="020B0606030504020204" pitchFamily="34" charset="0"/>
                <a:ea typeface="Open Sans" panose="020B0606030504020204" pitchFamily="34" charset="0"/>
                <a:cs typeface="Open Sans" panose="020B0606030504020204" pitchFamily="34" charset="0"/>
              </a:rPr>
              <a:t>+ tale sammen</a:t>
            </a:r>
            <a:br>
              <a:rPr lang="da-DK" sz="1400" dirty="0">
                <a:latin typeface="Open Sans" panose="020B0606030504020204" pitchFamily="34" charset="0"/>
                <a:ea typeface="Open Sans" panose="020B0606030504020204" pitchFamily="34" charset="0"/>
                <a:cs typeface="Open Sans" panose="020B0606030504020204" pitchFamily="34" charset="0"/>
              </a:rPr>
            </a:br>
            <a:r>
              <a:rPr lang="en-DK" sz="1400" dirty="0">
                <a:solidFill>
                  <a:srgbClr val="E26048"/>
                </a:solidFill>
                <a:effectLst/>
                <a:latin typeface="Open Sans" panose="020B0606030504020204" pitchFamily="34" charset="0"/>
              </a:rPr>
              <a:t>÷</a:t>
            </a:r>
            <a:r>
              <a:rPr lang="da-DK" sz="1400" dirty="0">
                <a:solidFill>
                  <a:srgbClr val="E26048"/>
                </a:solidFill>
                <a:latin typeface="Open Sans" panose="020B0606030504020204" pitchFamily="34" charset="0"/>
                <a:ea typeface="Open Sans" panose="020B0606030504020204" pitchFamily="34" charset="0"/>
                <a:cs typeface="Open Sans" panose="020B0606030504020204" pitchFamily="34" charset="0"/>
              </a:rPr>
              <a:t> sorterer sine kort</a:t>
            </a:r>
            <a:br>
              <a:rPr lang="da-DK" sz="1400" dirty="0">
                <a:solidFill>
                  <a:srgbClr val="E26048"/>
                </a:solidFill>
                <a:latin typeface="Open Sans" panose="020B0606030504020204" pitchFamily="34" charset="0"/>
                <a:ea typeface="Open Sans" panose="020B0606030504020204" pitchFamily="34" charset="0"/>
                <a:cs typeface="Open Sans" panose="020B0606030504020204" pitchFamily="34" charset="0"/>
              </a:rPr>
            </a:br>
            <a:r>
              <a:rPr lang="en-DK" sz="1400" dirty="0">
                <a:solidFill>
                  <a:srgbClr val="E26048"/>
                </a:solidFill>
                <a:effectLst/>
                <a:latin typeface="Open Sans" panose="020B0606030504020204" pitchFamily="34" charset="0"/>
              </a:rPr>
              <a:t>÷</a:t>
            </a:r>
            <a:r>
              <a:rPr lang="da-DK" sz="1400" dirty="0">
                <a:solidFill>
                  <a:srgbClr val="E26048"/>
                </a:solidFill>
                <a:latin typeface="Open Sans" panose="020B0606030504020204" pitchFamily="34" charset="0"/>
                <a:ea typeface="Open Sans" panose="020B0606030504020204" pitchFamily="34" charset="0"/>
                <a:cs typeface="Open Sans" panose="020B0606030504020204" pitchFamily="34" charset="0"/>
              </a:rPr>
              <a:t> spild</a:t>
            </a:r>
            <a:br>
              <a:rPr lang="en-US" sz="1400" dirty="0">
                <a:solidFill>
                  <a:srgbClr val="E26048"/>
                </a:solidFill>
                <a:latin typeface="Open Sans" panose="020B0606030504020204" pitchFamily="34" charset="0"/>
                <a:ea typeface="Open Sans" panose="020B0606030504020204" pitchFamily="34" charset="0"/>
                <a:cs typeface="Open Sans" panose="020B0606030504020204" pitchFamily="34" charset="0"/>
              </a:rPr>
            </a:br>
            <a:r>
              <a:rPr lang="en-DK" sz="1400" dirty="0">
                <a:solidFill>
                  <a:srgbClr val="E26048"/>
                </a:solidFill>
                <a:effectLst/>
                <a:latin typeface="Open Sans" panose="020B0606030504020204" pitchFamily="34" charset="0"/>
              </a:rPr>
              <a:t>÷</a:t>
            </a:r>
            <a:r>
              <a:rPr lang="da-DK" sz="1400" dirty="0">
                <a:solidFill>
                  <a:srgbClr val="E26048"/>
                </a:solidFill>
                <a:latin typeface="Open Sans" panose="020B0606030504020204" pitchFamily="34" charset="0"/>
                <a:ea typeface="Open Sans" panose="020B0606030504020204" pitchFamily="34" charset="0"/>
                <a:cs typeface="Open Sans" panose="020B0606030504020204" pitchFamily="34" charset="0"/>
              </a:rPr>
              <a:t> hjælpe hinanden</a:t>
            </a:r>
          </a:p>
          <a:p>
            <a:pPr marL="0" indent="0">
              <a:lnSpc>
                <a:spcPts val="1800"/>
              </a:lnSpc>
              <a:buFont typeface="Arial" panose="020B0604020202020204" pitchFamily="34" charset="0"/>
              <a:buNone/>
            </a:pPr>
            <a:r>
              <a:rPr lang="da-DK" sz="1400" b="1" dirty="0">
                <a:latin typeface="Open Sans" panose="020B0606030504020204" pitchFamily="34" charset="0"/>
                <a:ea typeface="Open Sans" panose="020B0606030504020204" pitchFamily="34" charset="0"/>
                <a:cs typeface="Open Sans" panose="020B0606030504020204" pitchFamily="34" charset="0"/>
              </a:rPr>
              <a:t>3. Runde</a:t>
            </a:r>
            <a:br>
              <a:rPr lang="da-DK" sz="1400" b="1" dirty="0">
                <a:latin typeface="Open Sans" panose="020B0606030504020204" pitchFamily="34" charset="0"/>
                <a:ea typeface="Open Sans" panose="020B0606030504020204" pitchFamily="34" charset="0"/>
                <a:cs typeface="Open Sans" panose="020B0606030504020204" pitchFamily="34" charset="0"/>
              </a:rPr>
            </a:br>
            <a:r>
              <a:rPr lang="da-DK" sz="1400" dirty="0">
                <a:latin typeface="Open Sans" panose="020B0606030504020204" pitchFamily="34" charset="0"/>
                <a:ea typeface="Open Sans" panose="020B0606030504020204" pitchFamily="34" charset="0"/>
                <a:cs typeface="Open Sans" panose="020B0606030504020204" pitchFamily="34" charset="0"/>
              </a:rPr>
              <a:t>+ tale sammen</a:t>
            </a:r>
            <a:br>
              <a:rPr lang="da-DK" sz="1400" dirty="0">
                <a:latin typeface="Open Sans" panose="020B0606030504020204" pitchFamily="34" charset="0"/>
                <a:ea typeface="Open Sans" panose="020B0606030504020204" pitchFamily="34" charset="0"/>
                <a:cs typeface="Open Sans" panose="020B0606030504020204" pitchFamily="34" charset="0"/>
              </a:rPr>
            </a:br>
            <a:r>
              <a:rPr lang="da-DK" sz="1400" dirty="0">
                <a:latin typeface="Open Sans" panose="020B0606030504020204" pitchFamily="34" charset="0"/>
                <a:ea typeface="Open Sans" panose="020B0606030504020204" pitchFamily="34" charset="0"/>
                <a:cs typeface="Open Sans" panose="020B0606030504020204" pitchFamily="34" charset="0"/>
              </a:rPr>
              <a:t>+ sorterer sine kort</a:t>
            </a:r>
            <a:br>
              <a:rPr lang="da-DK" sz="1400" dirty="0">
                <a:latin typeface="Open Sans" panose="020B0606030504020204" pitchFamily="34" charset="0"/>
                <a:ea typeface="Open Sans" panose="020B0606030504020204" pitchFamily="34" charset="0"/>
                <a:cs typeface="Open Sans" panose="020B0606030504020204" pitchFamily="34" charset="0"/>
              </a:rPr>
            </a:br>
            <a:r>
              <a:rPr lang="en-DK" sz="1400" dirty="0">
                <a:solidFill>
                  <a:srgbClr val="E26048"/>
                </a:solidFill>
                <a:effectLst/>
                <a:latin typeface="Open Sans" panose="020B0606030504020204" pitchFamily="34" charset="0"/>
              </a:rPr>
              <a:t>÷</a:t>
            </a:r>
            <a:r>
              <a:rPr lang="da-DK" sz="1400" dirty="0">
                <a:solidFill>
                  <a:srgbClr val="E26048"/>
                </a:solidFill>
                <a:latin typeface="Open Sans" panose="020B0606030504020204" pitchFamily="34" charset="0"/>
                <a:ea typeface="Open Sans" panose="020B0606030504020204" pitchFamily="34" charset="0"/>
                <a:cs typeface="Open Sans" panose="020B0606030504020204" pitchFamily="34" charset="0"/>
              </a:rPr>
              <a:t> spild</a:t>
            </a:r>
            <a:br>
              <a:rPr lang="en-US" sz="1400" dirty="0">
                <a:solidFill>
                  <a:srgbClr val="E26048"/>
                </a:solidFill>
                <a:latin typeface="Open Sans" panose="020B0606030504020204" pitchFamily="34" charset="0"/>
                <a:ea typeface="Open Sans" panose="020B0606030504020204" pitchFamily="34" charset="0"/>
                <a:cs typeface="Open Sans" panose="020B0606030504020204" pitchFamily="34" charset="0"/>
              </a:rPr>
            </a:br>
            <a:r>
              <a:rPr lang="en-DK" sz="1400" dirty="0">
                <a:solidFill>
                  <a:srgbClr val="E26048"/>
                </a:solidFill>
                <a:effectLst/>
                <a:latin typeface="Open Sans" panose="020B0606030504020204" pitchFamily="34" charset="0"/>
              </a:rPr>
              <a:t>÷</a:t>
            </a:r>
            <a:r>
              <a:rPr lang="da-DK" sz="1400" dirty="0">
                <a:solidFill>
                  <a:srgbClr val="E26048"/>
                </a:solidFill>
                <a:latin typeface="Open Sans" panose="020B0606030504020204" pitchFamily="34" charset="0"/>
                <a:ea typeface="Open Sans" panose="020B0606030504020204" pitchFamily="34" charset="0"/>
                <a:cs typeface="Open Sans" panose="020B0606030504020204" pitchFamily="34" charset="0"/>
              </a:rPr>
              <a:t> hjælpe hinanden</a:t>
            </a:r>
          </a:p>
          <a:p>
            <a:pPr marL="0" indent="0">
              <a:lnSpc>
                <a:spcPts val="1800"/>
              </a:lnSpc>
              <a:buFont typeface="Arial" panose="020B0604020202020204" pitchFamily="34" charset="0"/>
              <a:buNone/>
            </a:pPr>
            <a:endParaRPr lang="da-DK" sz="1400" dirty="0">
              <a:solidFill>
                <a:srgbClr val="E2604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Pladsholder til indhold 5">
            <a:extLst>
              <a:ext uri="{FF2B5EF4-FFF2-40B4-BE49-F238E27FC236}">
                <a16:creationId xmlns:a16="http://schemas.microsoft.com/office/drawing/2014/main" id="{9935AE46-7700-7FA3-7B14-59492ABF1508}"/>
              </a:ext>
            </a:extLst>
          </p:cNvPr>
          <p:cNvSpPr txBox="1">
            <a:spLocks/>
          </p:cNvSpPr>
          <p:nvPr/>
        </p:nvSpPr>
        <p:spPr>
          <a:xfrm>
            <a:off x="9619282" y="1791024"/>
            <a:ext cx="2180516" cy="4249914"/>
          </a:xfrm>
          <a:prstGeom prst="rect">
            <a:avLst/>
          </a:prstGeom>
        </p:spPr>
        <p:txBody>
          <a:bodyPr vert="horz" lIns="91440" tIns="45720" rIns="91440" bIns="45720" numCol="1" spcCol="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buFont typeface="Arial" panose="020B0604020202020204" pitchFamily="34" charset="0"/>
              <a:buNone/>
            </a:pPr>
            <a:r>
              <a:rPr lang="da-DK" sz="1400" b="1" dirty="0">
                <a:latin typeface="Open Sans" panose="020B0606030504020204" pitchFamily="34" charset="0"/>
                <a:ea typeface="Open Sans" panose="020B0606030504020204" pitchFamily="34" charset="0"/>
                <a:cs typeface="Open Sans" panose="020B0606030504020204" pitchFamily="34" charset="0"/>
              </a:rPr>
              <a:t>4. Runde </a:t>
            </a:r>
            <a:br>
              <a:rPr lang="da-DK" sz="1400" dirty="0">
                <a:latin typeface="Open Sans" panose="020B0606030504020204" pitchFamily="34" charset="0"/>
                <a:ea typeface="Open Sans" panose="020B0606030504020204" pitchFamily="34" charset="0"/>
                <a:cs typeface="Open Sans" panose="020B0606030504020204" pitchFamily="34" charset="0"/>
              </a:rPr>
            </a:br>
            <a:r>
              <a:rPr lang="da-DK" sz="1400" dirty="0">
                <a:latin typeface="Open Sans" panose="020B0606030504020204" pitchFamily="34" charset="0"/>
                <a:ea typeface="Open Sans" panose="020B0606030504020204" pitchFamily="34" charset="0"/>
                <a:cs typeface="Open Sans" panose="020B0606030504020204" pitchFamily="34" charset="0"/>
              </a:rPr>
              <a:t>+ tale sammen</a:t>
            </a:r>
            <a:br>
              <a:rPr lang="da-DK" sz="1400" dirty="0">
                <a:latin typeface="Open Sans" panose="020B0606030504020204" pitchFamily="34" charset="0"/>
                <a:ea typeface="Open Sans" panose="020B0606030504020204" pitchFamily="34" charset="0"/>
                <a:cs typeface="Open Sans" panose="020B0606030504020204" pitchFamily="34" charset="0"/>
              </a:rPr>
            </a:br>
            <a:r>
              <a:rPr lang="da-DK" sz="1400" dirty="0">
                <a:latin typeface="Open Sans" panose="020B0606030504020204" pitchFamily="34" charset="0"/>
                <a:ea typeface="Open Sans" panose="020B0606030504020204" pitchFamily="34" charset="0"/>
                <a:cs typeface="Open Sans" panose="020B0606030504020204" pitchFamily="34" charset="0"/>
              </a:rPr>
              <a:t>+ sorterer sine kort</a:t>
            </a:r>
            <a:br>
              <a:rPr lang="da-DK" sz="1400" dirty="0">
                <a:latin typeface="Open Sans" panose="020B0606030504020204" pitchFamily="34" charset="0"/>
                <a:ea typeface="Open Sans" panose="020B0606030504020204" pitchFamily="34" charset="0"/>
                <a:cs typeface="Open Sans" panose="020B0606030504020204" pitchFamily="34" charset="0"/>
              </a:rPr>
            </a:br>
            <a:r>
              <a:rPr lang="da-DK" sz="1400" dirty="0">
                <a:latin typeface="Open Sans" panose="020B0606030504020204" pitchFamily="34" charset="0"/>
                <a:ea typeface="Open Sans" panose="020B0606030504020204" pitchFamily="34" charset="0"/>
                <a:cs typeface="Open Sans" panose="020B0606030504020204" pitchFamily="34" charset="0"/>
              </a:rPr>
              <a:t>+ spild</a:t>
            </a:r>
            <a:br>
              <a:rPr lang="da-DK" sz="1400" dirty="0">
                <a:solidFill>
                  <a:srgbClr val="E26048"/>
                </a:solidFill>
                <a:latin typeface="Open Sans" panose="020B0606030504020204" pitchFamily="34" charset="0"/>
                <a:ea typeface="Open Sans" panose="020B0606030504020204" pitchFamily="34" charset="0"/>
                <a:cs typeface="Open Sans" panose="020B0606030504020204" pitchFamily="34" charset="0"/>
              </a:rPr>
            </a:br>
            <a:r>
              <a:rPr lang="en-DK" sz="1400" dirty="0">
                <a:solidFill>
                  <a:srgbClr val="E26048"/>
                </a:solidFill>
                <a:effectLst/>
                <a:latin typeface="Open Sans" panose="020B0606030504020204" pitchFamily="34" charset="0"/>
              </a:rPr>
              <a:t>÷</a:t>
            </a:r>
            <a:r>
              <a:rPr lang="da-DK" sz="1400" dirty="0">
                <a:solidFill>
                  <a:srgbClr val="E26048"/>
                </a:solidFill>
                <a:latin typeface="Open Sans" panose="020B0606030504020204" pitchFamily="34" charset="0"/>
                <a:ea typeface="Open Sans" panose="020B0606030504020204" pitchFamily="34" charset="0"/>
                <a:cs typeface="Open Sans" panose="020B0606030504020204" pitchFamily="34" charset="0"/>
              </a:rPr>
              <a:t> hjælpe hinanden</a:t>
            </a:r>
          </a:p>
          <a:p>
            <a:pPr marL="0" indent="0">
              <a:lnSpc>
                <a:spcPts val="1800"/>
              </a:lnSpc>
              <a:buFont typeface="Arial" panose="020B0604020202020204" pitchFamily="34" charset="0"/>
              <a:buNone/>
            </a:pPr>
            <a:r>
              <a:rPr lang="da-DK" sz="1400" b="1" dirty="0">
                <a:latin typeface="Open Sans" panose="020B0606030504020204" pitchFamily="34" charset="0"/>
                <a:ea typeface="Open Sans" panose="020B0606030504020204" pitchFamily="34" charset="0"/>
                <a:cs typeface="Open Sans" panose="020B0606030504020204" pitchFamily="34" charset="0"/>
              </a:rPr>
              <a:t>5. Runde</a:t>
            </a:r>
          </a:p>
          <a:p>
            <a:pPr marL="0" indent="0">
              <a:lnSpc>
                <a:spcPts val="1800"/>
              </a:lnSpc>
              <a:buFont typeface="Arial" panose="020B0604020202020204" pitchFamily="34" charset="0"/>
              <a:buNone/>
            </a:pPr>
            <a:r>
              <a:rPr lang="da-DK" sz="1400" dirty="0">
                <a:latin typeface="Open Sans" panose="020B0606030504020204" pitchFamily="34" charset="0"/>
                <a:ea typeface="Open Sans" panose="020B0606030504020204" pitchFamily="34" charset="0"/>
                <a:cs typeface="Open Sans" panose="020B0606030504020204" pitchFamily="34" charset="0"/>
              </a:rPr>
              <a:t>+ tale sammen</a:t>
            </a:r>
            <a:br>
              <a:rPr lang="da-DK" sz="1400" dirty="0">
                <a:latin typeface="Open Sans" panose="020B0606030504020204" pitchFamily="34" charset="0"/>
                <a:ea typeface="Open Sans" panose="020B0606030504020204" pitchFamily="34" charset="0"/>
                <a:cs typeface="Open Sans" panose="020B0606030504020204" pitchFamily="34" charset="0"/>
              </a:rPr>
            </a:br>
            <a:r>
              <a:rPr lang="da-DK" sz="1400" dirty="0">
                <a:latin typeface="Open Sans" panose="020B0606030504020204" pitchFamily="34" charset="0"/>
                <a:ea typeface="Open Sans" panose="020B0606030504020204" pitchFamily="34" charset="0"/>
                <a:cs typeface="Open Sans" panose="020B0606030504020204" pitchFamily="34" charset="0"/>
              </a:rPr>
              <a:t>+ sorterer sine kort</a:t>
            </a:r>
            <a:br>
              <a:rPr lang="da-DK" sz="1400" dirty="0">
                <a:latin typeface="Open Sans" panose="020B0606030504020204" pitchFamily="34" charset="0"/>
                <a:ea typeface="Open Sans" panose="020B0606030504020204" pitchFamily="34" charset="0"/>
                <a:cs typeface="Open Sans" panose="020B0606030504020204" pitchFamily="34" charset="0"/>
              </a:rPr>
            </a:br>
            <a:r>
              <a:rPr lang="da-DK" sz="1400" dirty="0">
                <a:latin typeface="Open Sans" panose="020B0606030504020204" pitchFamily="34" charset="0"/>
                <a:ea typeface="Open Sans" panose="020B0606030504020204" pitchFamily="34" charset="0"/>
                <a:cs typeface="Open Sans" panose="020B0606030504020204" pitchFamily="34" charset="0"/>
              </a:rPr>
              <a:t>+ spild</a:t>
            </a:r>
            <a:br>
              <a:rPr lang="en-US" sz="1400" dirty="0">
                <a:latin typeface="Open Sans" panose="020B0606030504020204" pitchFamily="34" charset="0"/>
                <a:ea typeface="Open Sans" panose="020B0606030504020204" pitchFamily="34" charset="0"/>
                <a:cs typeface="Open Sans" panose="020B0606030504020204" pitchFamily="34" charset="0"/>
              </a:rPr>
            </a:br>
            <a:r>
              <a:rPr lang="da-DK" sz="1400" dirty="0">
                <a:latin typeface="Open Sans" panose="020B0606030504020204" pitchFamily="34" charset="0"/>
                <a:ea typeface="Open Sans" panose="020B0606030504020204" pitchFamily="34" charset="0"/>
                <a:cs typeface="Open Sans" panose="020B0606030504020204" pitchFamily="34" charset="0"/>
              </a:rPr>
              <a:t>+ hjælpe hinanden</a:t>
            </a:r>
          </a:p>
          <a:p>
            <a:pPr marL="0" indent="0">
              <a:lnSpc>
                <a:spcPts val="1800"/>
              </a:lnSpc>
              <a:buFont typeface="Arial" panose="020B0604020202020204" pitchFamily="34" charset="0"/>
              <a:buNone/>
            </a:pPr>
            <a:r>
              <a:rPr lang="da-DK" sz="1400" b="1" dirty="0">
                <a:latin typeface="Open Sans" panose="020B0606030504020204" pitchFamily="34" charset="0"/>
                <a:ea typeface="Open Sans" panose="020B0606030504020204" pitchFamily="34" charset="0"/>
                <a:cs typeface="Open Sans" panose="020B0606030504020204" pitchFamily="34" charset="0"/>
              </a:rPr>
              <a:t>6. Runde</a:t>
            </a:r>
            <a:br>
              <a:rPr lang="da-DK" sz="1400" b="1" dirty="0">
                <a:latin typeface="Open Sans" panose="020B0606030504020204" pitchFamily="34" charset="0"/>
                <a:ea typeface="Open Sans" panose="020B0606030504020204" pitchFamily="34" charset="0"/>
                <a:cs typeface="Open Sans" panose="020B0606030504020204" pitchFamily="34" charset="0"/>
              </a:rPr>
            </a:br>
            <a:r>
              <a:rPr lang="da-DK" sz="1400" dirty="0">
                <a:latin typeface="Open Sans" panose="020B0606030504020204" pitchFamily="34" charset="0"/>
                <a:ea typeface="Open Sans" panose="020B0606030504020204" pitchFamily="34" charset="0"/>
                <a:cs typeface="Open Sans" panose="020B0606030504020204" pitchFamily="34" charset="0"/>
              </a:rPr>
              <a:t>+ Alle kortene ligger</a:t>
            </a:r>
            <a:br>
              <a:rPr lang="da-DK" sz="1400" dirty="0">
                <a:latin typeface="Open Sans" panose="020B0606030504020204" pitchFamily="34" charset="0"/>
                <a:ea typeface="Open Sans" panose="020B0606030504020204" pitchFamily="34" charset="0"/>
                <a:cs typeface="Open Sans" panose="020B0606030504020204" pitchFamily="34" charset="0"/>
              </a:rPr>
            </a:br>
            <a:r>
              <a:rPr lang="da-DK" sz="1400" dirty="0">
                <a:latin typeface="Open Sans" panose="020B0606030504020204" pitchFamily="34" charset="0"/>
                <a:ea typeface="Open Sans" panose="020B0606030504020204" pitchFamily="34" charset="0"/>
                <a:cs typeface="Open Sans" panose="020B0606030504020204" pitchFamily="34" charset="0"/>
              </a:rPr>
              <a:t>i 3 bunker i den rigtige række følge, dog med bagsiden opad.</a:t>
            </a:r>
            <a:endParaRPr lang="da-DK" sz="1400" dirty="0">
              <a:solidFill>
                <a:srgbClr val="E26048"/>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4DA4C6D3-3979-BB8B-5520-CB8C6F97F30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35292" y="1663218"/>
            <a:ext cx="6618160" cy="4677203"/>
          </a:xfrm>
          <a:prstGeom prst="rect">
            <a:avLst/>
          </a:prstGeom>
          <a:ln w="3175">
            <a:solidFill>
              <a:schemeClr val="tx1"/>
            </a:solidFill>
          </a:ln>
        </p:spPr>
      </p:pic>
    </p:spTree>
    <p:extLst>
      <p:ext uri="{BB962C8B-B14F-4D97-AF65-F5344CB8AC3E}">
        <p14:creationId xmlns:p14="http://schemas.microsoft.com/office/powerpoint/2010/main" val="3940694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1">
            <a:extLst>
              <a:ext uri="{FF2B5EF4-FFF2-40B4-BE49-F238E27FC236}">
                <a16:creationId xmlns:a16="http://schemas.microsoft.com/office/drawing/2014/main" id="{8BECC82D-49EC-DCD0-022E-4A4C8AF2FAC9}"/>
              </a:ext>
            </a:extLst>
          </p:cNvPr>
          <p:cNvSpPr txBox="1"/>
          <p:nvPr/>
        </p:nvSpPr>
        <p:spPr>
          <a:xfrm>
            <a:off x="0" y="5228340"/>
            <a:ext cx="12192000" cy="1375761"/>
          </a:xfrm>
          <a:prstGeom prst="rect">
            <a:avLst/>
          </a:prstGeom>
          <a:noFill/>
        </p:spPr>
        <p:txBody>
          <a:bodyPr wrap="square" rtlCol="0">
            <a:spAutoFit/>
          </a:bodyPr>
          <a:lstStyle/>
          <a:p>
            <a:pPr marR="0" lvl="0" algn="ctr" defTabSz="457200" rtl="0" eaLnBrk="1" fontAlgn="auto" latinLnBrk="0" hangingPunct="1">
              <a:lnSpc>
                <a:spcPct val="150000"/>
              </a:lnSpc>
              <a:spcBef>
                <a:spcPts val="0"/>
              </a:spcBef>
              <a:spcAft>
                <a:spcPts val="0"/>
              </a:spcAft>
              <a:buClrTx/>
              <a:buSzTx/>
              <a:tabLst/>
              <a:defRPr/>
            </a:pPr>
            <a:r>
              <a:rPr kumimoji="0" lang="da-DK" sz="1000" b="0" i="0" u="none" strike="noStrike" kern="1200" cap="none"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Med støtte fra</a:t>
            </a:r>
          </a:p>
          <a:p>
            <a:pPr marR="0" lvl="0" algn="ctr" defTabSz="457200" rtl="0" eaLnBrk="1" fontAlgn="auto" latinLnBrk="0" hangingPunct="1">
              <a:lnSpc>
                <a:spcPct val="150000"/>
              </a:lnSpc>
              <a:spcBef>
                <a:spcPts val="0"/>
              </a:spcBef>
              <a:spcAft>
                <a:spcPts val="0"/>
              </a:spcAft>
              <a:buClrTx/>
              <a:buSzTx/>
              <a:tabLst/>
              <a:defRPr/>
            </a:pPr>
            <a:r>
              <a:rPr lang="da-DK" sz="1000" b="1" dirty="0">
                <a:latin typeface="Open Sans" panose="020B0606030504020204" pitchFamily="34" charset="0"/>
                <a:ea typeface="Open Sans" panose="020B0606030504020204" pitchFamily="34" charset="0"/>
                <a:cs typeface="Open Sans" panose="020B0606030504020204" pitchFamily="34" charset="0"/>
              </a:rPr>
              <a:t>Grundejernes Investeringsfond &amp; Boligfonden Kuben</a:t>
            </a:r>
          </a:p>
          <a:p>
            <a:pPr marR="0" lvl="0" algn="ctr" defTabSz="457200" rtl="0" eaLnBrk="1" fontAlgn="auto" latinLnBrk="0" hangingPunct="1">
              <a:spcBef>
                <a:spcPts val="0"/>
              </a:spcBef>
              <a:spcAft>
                <a:spcPts val="0"/>
              </a:spcAft>
              <a:buClrTx/>
              <a:buSzTx/>
              <a:tabLst/>
              <a:defRPr/>
            </a:pPr>
            <a:endParaRPr lang="da-DK" sz="1000" b="1" dirty="0">
              <a:latin typeface="Open Sans" panose="020B0606030504020204" pitchFamily="34" charset="0"/>
              <a:ea typeface="Open Sans" panose="020B0606030504020204" pitchFamily="34" charset="0"/>
              <a:cs typeface="Open Sans" panose="020B0606030504020204" pitchFamily="34" charset="0"/>
            </a:endParaRPr>
          </a:p>
          <a:p>
            <a:pPr marR="0" lvl="0" algn="ctr" defTabSz="457200" rtl="0" eaLnBrk="1" fontAlgn="auto" latinLnBrk="0" hangingPunct="1">
              <a:lnSpc>
                <a:spcPct val="150000"/>
              </a:lnSpc>
              <a:spcBef>
                <a:spcPts val="0"/>
              </a:spcBef>
              <a:spcAft>
                <a:spcPts val="0"/>
              </a:spcAft>
              <a:buClrTx/>
              <a:buSzTx/>
              <a:tabLst/>
              <a:defRPr/>
            </a:pPr>
            <a:r>
              <a:rPr kumimoji="0" lang="da-DK" sz="1000" u="none" strike="noStrike" kern="1200" cap="none" normalizeH="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I samarbejde med</a:t>
            </a:r>
          </a:p>
          <a:p>
            <a:pPr marR="0" lvl="0" algn="ctr" defTabSz="457200" rtl="0" eaLnBrk="1" fontAlgn="auto" latinLnBrk="0" hangingPunct="1">
              <a:lnSpc>
                <a:spcPct val="150000"/>
              </a:lnSpc>
              <a:spcBef>
                <a:spcPts val="0"/>
              </a:spcBef>
              <a:spcAft>
                <a:spcPts val="0"/>
              </a:spcAft>
              <a:buClrTx/>
              <a:buSzTx/>
              <a:tabLst/>
              <a:defRPr/>
            </a:pPr>
            <a:r>
              <a:rPr lang="da-DK" sz="1000" b="1" dirty="0">
                <a:latin typeface="Open Sans" panose="020B0606030504020204" pitchFamily="34" charset="0"/>
                <a:ea typeface="Open Sans" panose="020B0606030504020204" pitchFamily="34" charset="0"/>
                <a:cs typeface="Open Sans" panose="020B0606030504020204" pitchFamily="34" charset="0"/>
              </a:rPr>
              <a:t>Foreningen til fremme af Praksislæring</a:t>
            </a:r>
            <a:endParaRPr kumimoji="0" lang="da-DK" sz="1000" b="1" u="none" strike="noStrike" kern="1200" cap="none" normalizeH="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a:p>
            <a:pPr marR="0" lvl="0" algn="ctr" defTabSz="457200" rtl="0" eaLnBrk="1" fontAlgn="auto" latinLnBrk="0" hangingPunct="1">
              <a:lnSpc>
                <a:spcPct val="150000"/>
              </a:lnSpc>
              <a:spcBef>
                <a:spcPts val="0"/>
              </a:spcBef>
              <a:spcAft>
                <a:spcPts val="0"/>
              </a:spcAft>
              <a:buClrTx/>
              <a:buSzTx/>
              <a:tabLst/>
              <a:defRPr/>
            </a:pPr>
            <a:endParaRPr kumimoji="0" lang="da-DK" sz="1000" b="1" u="none" strike="noStrike" kern="1200" cap="none" normalizeH="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descr="A black background with white text&#10;&#10;Description automatically generated">
            <a:extLst>
              <a:ext uri="{FF2B5EF4-FFF2-40B4-BE49-F238E27FC236}">
                <a16:creationId xmlns:a16="http://schemas.microsoft.com/office/drawing/2014/main" id="{575F82BD-5297-963F-5D49-EE0D8FC65F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1339" y="2761638"/>
            <a:ext cx="3282620" cy="904867"/>
          </a:xfrm>
          <a:prstGeom prst="rect">
            <a:avLst/>
          </a:prstGeom>
        </p:spPr>
      </p:pic>
    </p:spTree>
    <p:extLst>
      <p:ext uri="{BB962C8B-B14F-4D97-AF65-F5344CB8AC3E}">
        <p14:creationId xmlns:p14="http://schemas.microsoft.com/office/powerpoint/2010/main" val="213920502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bb5b02b-bb1c-4b39-8299-6539ea6fb330">
      <Terms xmlns="http://schemas.microsoft.com/office/infopath/2007/PartnerControls"/>
    </lcf76f155ced4ddcb4097134ff3c332f>
    <TaxCatchAll xmlns="57bf1867-1f0b-43b6-97ad-02a1335b6c6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3B1EF8AD13D284987A30699987604EA" ma:contentTypeVersion="17" ma:contentTypeDescription="Create a new document." ma:contentTypeScope="" ma:versionID="4d8ebe246cd5bb78cc9b29529b0487f9">
  <xsd:schema xmlns:xsd="http://www.w3.org/2001/XMLSchema" xmlns:xs="http://www.w3.org/2001/XMLSchema" xmlns:p="http://schemas.microsoft.com/office/2006/metadata/properties" xmlns:ns2="57bf1867-1f0b-43b6-97ad-02a1335b6c6e" xmlns:ns3="dbb5b02b-bb1c-4b39-8299-6539ea6fb330" targetNamespace="http://schemas.microsoft.com/office/2006/metadata/properties" ma:root="true" ma:fieldsID="b1f1c538559f26a4ff1c039414023463" ns2:_="" ns3:_="">
    <xsd:import namespace="57bf1867-1f0b-43b6-97ad-02a1335b6c6e"/>
    <xsd:import namespace="dbb5b02b-bb1c-4b39-8299-6539ea6fb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bf1867-1f0b-43b6-97ad-02a1335b6c6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7ad0a79-88aa-4484-bcf7-abb2448bad48}" ma:internalName="TaxCatchAll" ma:showField="CatchAllData" ma:web="57bf1867-1f0b-43b6-97ad-02a1335b6c6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bb5b02b-bb1c-4b39-8299-6539ea6fb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697ae3c-440f-4a8a-be8c-60b849ae368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E5FBB6-7470-45F4-A5B3-3756E5C86E98}">
  <ds:schemaRefs>
    <ds:schemaRef ds:uri="http://purl.org/dc/terms/"/>
    <ds:schemaRef ds:uri="http://schemas.microsoft.com/office/2006/metadata/properties"/>
    <ds:schemaRef ds:uri="http://schemas.microsoft.com/office/infopath/2007/PartnerControls"/>
    <ds:schemaRef ds:uri="http://purl.org/dc/dcmitype/"/>
    <ds:schemaRef ds:uri="http://schemas.microsoft.com/office/2006/documentManagement/types"/>
    <ds:schemaRef ds:uri="http://purl.org/dc/elements/1.1/"/>
    <ds:schemaRef ds:uri="http://www.w3.org/XML/1998/namespace"/>
    <ds:schemaRef ds:uri="57bf1867-1f0b-43b6-97ad-02a1335b6c6e"/>
    <ds:schemaRef ds:uri="http://schemas.openxmlformats.org/package/2006/metadata/core-properties"/>
    <ds:schemaRef ds:uri="dbb5b02b-bb1c-4b39-8299-6539ea6fb330"/>
  </ds:schemaRefs>
</ds:datastoreItem>
</file>

<file path=customXml/itemProps2.xml><?xml version="1.0" encoding="utf-8"?>
<ds:datastoreItem xmlns:ds="http://schemas.openxmlformats.org/officeDocument/2006/customXml" ds:itemID="{2F48E977-E54E-4D24-8556-C0564614900A}">
  <ds:schemaRefs>
    <ds:schemaRef ds:uri="http://schemas.microsoft.com/sharepoint/v3/contenttype/forms"/>
  </ds:schemaRefs>
</ds:datastoreItem>
</file>

<file path=customXml/itemProps3.xml><?xml version="1.0" encoding="utf-8"?>
<ds:datastoreItem xmlns:ds="http://schemas.openxmlformats.org/officeDocument/2006/customXml" ds:itemID="{DDC039EF-8E74-4D16-A325-E693CCC747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bf1867-1f0b-43b6-97ad-02a1335b6c6e"/>
    <ds:schemaRef ds:uri="dbb5b02b-bb1c-4b39-8299-6539ea6fb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Slice</Template>
  <TotalTime>3706</TotalTime>
  <Words>1266</Words>
  <Application>Microsoft Office PowerPoint</Application>
  <PresentationFormat>Widescreen</PresentationFormat>
  <Paragraphs>75</Paragraphs>
  <Slides>6</Slides>
  <Notes>5</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6</vt:i4>
      </vt:variant>
    </vt:vector>
  </HeadingPairs>
  <TitlesOfParts>
    <vt:vector size="12" baseType="lpstr">
      <vt:lpstr>Arial</vt:lpstr>
      <vt:lpstr>Calibri</vt:lpstr>
      <vt:lpstr>Calibri Light</vt:lpstr>
      <vt:lpstr>Open Sans</vt:lpstr>
      <vt:lpstr>Open Sans Light</vt:lpstr>
      <vt:lpstr>Office-tema</vt:lpstr>
      <vt:lpstr>HUSET</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Kort &amp; Godt metoden</dc:title>
  <dc:creator>Mads Okking</dc:creator>
  <cp:lastModifiedBy>Mads Okking</cp:lastModifiedBy>
  <cp:revision>75</cp:revision>
  <cp:lastPrinted>2023-06-13T07:34:03Z</cp:lastPrinted>
  <dcterms:created xsi:type="dcterms:W3CDTF">2021-06-07T06:45:57Z</dcterms:created>
  <dcterms:modified xsi:type="dcterms:W3CDTF">2023-12-07T10:52:09Z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0x01010073B1EF8AD13D284987A30699987604EA</vt:lpwstr>
  </property>
  <property fmtid="{D5CDD505-2E9C-101B-9397-08002B2CF9AE}" pid="3" name="MediaServiceImageTags">
    <vt:lpwstr/>
  </property>
</Properties>
</file>